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32" r:id="rId2"/>
    <p:sldId id="331" r:id="rId3"/>
    <p:sldId id="360" r:id="rId4"/>
    <p:sldId id="336" r:id="rId5"/>
    <p:sldId id="337" r:id="rId6"/>
    <p:sldId id="338" r:id="rId7"/>
    <p:sldId id="339" r:id="rId8"/>
    <p:sldId id="340" r:id="rId9"/>
    <p:sldId id="335" r:id="rId10"/>
    <p:sldId id="334" r:id="rId11"/>
    <p:sldId id="333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53" r:id="rId20"/>
    <p:sldId id="354" r:id="rId21"/>
    <p:sldId id="368" r:id="rId22"/>
    <p:sldId id="355" r:id="rId23"/>
    <p:sldId id="356" r:id="rId24"/>
    <p:sldId id="362" r:id="rId25"/>
    <p:sldId id="357" r:id="rId26"/>
    <p:sldId id="358" r:id="rId27"/>
    <p:sldId id="359" r:id="rId28"/>
    <p:sldId id="348" r:id="rId29"/>
    <p:sldId id="349" r:id="rId30"/>
    <p:sldId id="361" r:id="rId31"/>
    <p:sldId id="350" r:id="rId32"/>
    <p:sldId id="351" r:id="rId33"/>
    <p:sldId id="352" r:id="rId34"/>
    <p:sldId id="363" r:id="rId35"/>
    <p:sldId id="364" r:id="rId36"/>
    <p:sldId id="365" r:id="rId37"/>
    <p:sldId id="366" r:id="rId38"/>
    <p:sldId id="36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fo section" id="{8DFF6FC8-FF92-6E41-8039-4A905A500FBD}">
          <p14:sldIdLst>
            <p14:sldId id="332"/>
            <p14:sldId id="331"/>
            <p14:sldId id="360"/>
          </p14:sldIdLst>
        </p14:section>
        <p14:section name="Title slides" id="{8B6F6820-D971-9F4B-B138-CB6C75E320C2}">
          <p14:sldIdLst>
            <p14:sldId id="336"/>
            <p14:sldId id="337"/>
            <p14:sldId id="338"/>
            <p14:sldId id="339"/>
            <p14:sldId id="340"/>
            <p14:sldId id="335"/>
            <p14:sldId id="334"/>
            <p14:sldId id="333"/>
          </p14:sldIdLst>
        </p14:section>
        <p14:section name="Section break" id="{8E4D607F-4748-6742-A291-71BA9128C145}">
          <p14:sldIdLst>
            <p14:sldId id="341"/>
            <p14:sldId id="342"/>
          </p14:sldIdLst>
        </p14:section>
        <p14:section name="Table of contents / agenda" id="{A5F478D6-E733-3249-8653-2D775EDDF2C1}">
          <p14:sldIdLst>
            <p14:sldId id="343"/>
            <p14:sldId id="344"/>
          </p14:sldIdLst>
        </p14:section>
        <p14:section name="Body slides" id="{901E067C-29F7-1541-967C-B9EE8F634A88}">
          <p14:sldIdLst>
            <p14:sldId id="345"/>
            <p14:sldId id="346"/>
            <p14:sldId id="347"/>
            <p14:sldId id="353"/>
            <p14:sldId id="354"/>
            <p14:sldId id="368"/>
            <p14:sldId id="355"/>
            <p14:sldId id="356"/>
            <p14:sldId id="362"/>
          </p14:sldIdLst>
        </p14:section>
        <p14:section name="Quote slides" id="{91F82346-0C28-C74F-B12B-A5969AB5FD30}">
          <p14:sldIdLst>
            <p14:sldId id="357"/>
            <p14:sldId id="358"/>
            <p14:sldId id="359"/>
          </p14:sldIdLst>
        </p14:section>
        <p14:section name="Infographics slides" id="{290DDFA2-A861-A547-9857-1E5FD32A5296}">
          <p14:sldIdLst>
            <p14:sldId id="348"/>
            <p14:sldId id="349"/>
            <p14:sldId id="361"/>
            <p14:sldId id="350"/>
            <p14:sldId id="351"/>
            <p14:sldId id="352"/>
          </p14:sldIdLst>
        </p14:section>
        <p14:section name="Closing slides" id="{668C54E5-FDB4-1B43-82B9-8B6EC9E99E48}">
          <p14:sldIdLst>
            <p14:sldId id="363"/>
            <p14:sldId id="364"/>
            <p14:sldId id="365"/>
            <p14:sldId id="366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821212"/>
    <a:srgbClr val="7E1010"/>
    <a:srgbClr val="A32035"/>
    <a:srgbClr val="2E2D29"/>
    <a:srgbClr val="900014"/>
    <a:srgbClr val="90001D"/>
    <a:srgbClr val="9A001D"/>
    <a:srgbClr val="A40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82" autoAdjust="0"/>
    <p:restoredTop sz="81699" autoAdjust="0"/>
  </p:normalViewPr>
  <p:slideViewPr>
    <p:cSldViewPr snapToGrid="0">
      <p:cViewPr varScale="1">
        <p:scale>
          <a:sx n="128" d="100"/>
          <a:sy n="128" d="100"/>
        </p:scale>
        <p:origin x="952" y="176"/>
      </p:cViewPr>
      <p:guideLst/>
    </p:cSldViewPr>
  </p:slideViewPr>
  <p:outlineViewPr>
    <p:cViewPr>
      <p:scale>
        <a:sx n="33" d="100"/>
        <a:sy n="33" d="100"/>
      </p:scale>
      <p:origin x="0" y="-3616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76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4F5E91-D275-4B9F-94E9-3625A6027C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5D8F86-636C-4B5C-91EC-39EB2C9DA0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E3CAA-5C58-4B47-A2DD-4B9D123F50AD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33BAC9-BE04-496D-B5E9-5C50258829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B59EF-4AAC-4729-9806-E68B60F756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002AC-A1CA-43ED-AAAE-186E31417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23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D7372-AA4A-4A51-956F-8D9DFB08E814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1165D-8524-4FE1-8060-B21551D35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2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36433"/>
            <a:ext cx="11734800" cy="747897"/>
          </a:xfrm>
        </p:spPr>
        <p:txBody>
          <a:bodyPr>
            <a:sp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8191E4-0E54-4DB6-8F15-68364361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610540"/>
            <a:ext cx="11734800" cy="492125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20789E-774B-F64E-B403-1EFD669541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CC58EB-A2B4-B549-904E-D923DA5B3806}"/>
              </a:ext>
            </a:extLst>
          </p:cNvPr>
          <p:cNvSpPr/>
          <p:nvPr userDrawn="1"/>
        </p:nvSpPr>
        <p:spPr>
          <a:xfrm rot="5400000">
            <a:off x="5466970" y="2325055"/>
            <a:ext cx="104780" cy="8503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B4F91D-EB1E-6547-BC9D-20EACE327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39634"/>
            <a:ext cx="911586" cy="88626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85C2C65-BE22-5046-B6AC-3995E045A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5500" y="565910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</p:spTree>
    <p:extLst>
      <p:ext uri="{BB962C8B-B14F-4D97-AF65-F5344CB8AC3E}">
        <p14:creationId xmlns:p14="http://schemas.microsoft.com/office/powerpoint/2010/main" val="1007811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9C4043-4521-41A3-A60D-38B574F8DB32}"/>
              </a:ext>
            </a:extLst>
          </p:cNvPr>
          <p:cNvSpPr/>
          <p:nvPr userDrawn="1"/>
        </p:nvSpPr>
        <p:spPr>
          <a:xfrm>
            <a:off x="-57150" y="0"/>
            <a:ext cx="122491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941" y="2320976"/>
            <a:ext cx="9644968" cy="747897"/>
          </a:xfrm>
        </p:spPr>
        <p:txBody>
          <a:bodyPr wrap="square" anchor="ctr">
            <a:sp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201F6-3748-3C47-A231-83DDB183A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2600AD-BEC2-914C-9B98-AF6F5DC9C01B}"/>
              </a:ext>
            </a:extLst>
          </p:cNvPr>
          <p:cNvSpPr/>
          <p:nvPr userDrawn="1"/>
        </p:nvSpPr>
        <p:spPr>
          <a:xfrm rot="5400000">
            <a:off x="4945080" y="1814236"/>
            <a:ext cx="98684" cy="953164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0AA181-5299-8E40-9FDE-733B485C0945}"/>
              </a:ext>
            </a:extLst>
          </p:cNvPr>
          <p:cNvSpPr/>
          <p:nvPr userDrawn="1"/>
        </p:nvSpPr>
        <p:spPr>
          <a:xfrm rot="5400000">
            <a:off x="6046081" y="-5391596"/>
            <a:ext cx="99838" cy="117348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81689A-63C4-D54D-9743-25FBC8C72F65}"/>
              </a:ext>
            </a:extLst>
          </p:cNvPr>
          <p:cNvSpPr/>
          <p:nvPr userDrawn="1"/>
        </p:nvSpPr>
        <p:spPr>
          <a:xfrm>
            <a:off x="228600" y="525723"/>
            <a:ext cx="91633" cy="600499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156FBC-E799-1B43-8BF7-5770FD0D47ED}"/>
              </a:ext>
            </a:extLst>
          </p:cNvPr>
          <p:cNvSpPr/>
          <p:nvPr userDrawn="1"/>
        </p:nvSpPr>
        <p:spPr>
          <a:xfrm>
            <a:off x="11862816" y="525722"/>
            <a:ext cx="100584" cy="571317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68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Gra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9C4043-4521-41A3-A60D-38B574F8DB32}"/>
              </a:ext>
            </a:extLst>
          </p:cNvPr>
          <p:cNvSpPr/>
          <p:nvPr userDrawn="1"/>
        </p:nvSpPr>
        <p:spPr>
          <a:xfrm>
            <a:off x="-57150" y="0"/>
            <a:ext cx="122491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941" y="2320976"/>
            <a:ext cx="9644968" cy="747897"/>
          </a:xfrm>
        </p:spPr>
        <p:txBody>
          <a:bodyPr wrap="square" anchor="ctr">
            <a:sp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201F6-3748-3C47-A231-83DDB183A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2600AD-BEC2-914C-9B98-AF6F5DC9C01B}"/>
              </a:ext>
            </a:extLst>
          </p:cNvPr>
          <p:cNvSpPr/>
          <p:nvPr userDrawn="1"/>
        </p:nvSpPr>
        <p:spPr>
          <a:xfrm rot="5400000">
            <a:off x="4945080" y="1814236"/>
            <a:ext cx="98684" cy="953164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0AA181-5299-8E40-9FDE-733B485C0945}"/>
              </a:ext>
            </a:extLst>
          </p:cNvPr>
          <p:cNvSpPr/>
          <p:nvPr userDrawn="1"/>
        </p:nvSpPr>
        <p:spPr>
          <a:xfrm rot="5400000">
            <a:off x="6046081" y="-5391596"/>
            <a:ext cx="99838" cy="117348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81689A-63C4-D54D-9743-25FBC8C72F65}"/>
              </a:ext>
            </a:extLst>
          </p:cNvPr>
          <p:cNvSpPr/>
          <p:nvPr userDrawn="1"/>
        </p:nvSpPr>
        <p:spPr>
          <a:xfrm>
            <a:off x="228600" y="525723"/>
            <a:ext cx="97221" cy="600499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156FBC-E799-1B43-8BF7-5770FD0D47ED}"/>
              </a:ext>
            </a:extLst>
          </p:cNvPr>
          <p:cNvSpPr/>
          <p:nvPr userDrawn="1"/>
        </p:nvSpPr>
        <p:spPr>
          <a:xfrm>
            <a:off x="11859016" y="525722"/>
            <a:ext cx="100584" cy="571317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27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Photos_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4042894"/>
            <a:ext cx="2298493" cy="7505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b="0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9668EA3-83E2-4E2F-9836-6F5182ABE4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3907" y="2038004"/>
            <a:ext cx="1742278" cy="17422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216F1-BD07-4C81-855D-B29B3105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94166"/>
            <a:ext cx="10569914" cy="558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F4352EA-26BE-004D-AA8F-33F5A3C5ED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1259274"/>
            <a:ext cx="10569913" cy="4921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4744AF-D4C0-2B4B-A40E-861EBC1FF34C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111A3BBE-3E70-4F45-BC55-DC4EFB4BD5B5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442940" y="4042894"/>
            <a:ext cx="2298493" cy="7505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b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1353440-D2EE-8542-B035-355838E67D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21047" y="2038004"/>
            <a:ext cx="1742278" cy="17422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5944EFF-05E5-A647-9D03-5E0597E8A2A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3442940" y="4888275"/>
            <a:ext cx="2298493" cy="1280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2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E112BD0-4828-D347-BDA6-E203E2BD25EC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8957221" y="4042894"/>
            <a:ext cx="2298493" cy="7505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b="0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6DDBE416-1E88-BB4F-9A63-9C3904AB39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235328" y="2038004"/>
            <a:ext cx="1742278" cy="17422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98D205C3-BB9D-B54C-9D0B-98AAE0FF0660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957221" y="4860566"/>
            <a:ext cx="2298493" cy="13606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2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7A5EF8C-5A5F-1347-8EC7-58DEDA8400E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200080" y="4042894"/>
            <a:ext cx="2298493" cy="7505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b="0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85627A08-B599-7049-ABF8-3AA0265675B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78187" y="2038004"/>
            <a:ext cx="1742278" cy="17422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1358161C-76D1-6A43-AEBD-A3F703A81C3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6200080" y="4860566"/>
            <a:ext cx="2298493" cy="13606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2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301DB7AB-4F69-B14C-BB17-F29A4B704676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91576" y="4888275"/>
            <a:ext cx="2298493" cy="1280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ctr">
              <a:buFont typeface="Arial" panose="020B0604020202020204" pitchFamily="34" charset="0"/>
              <a:buNone/>
              <a:defRPr sz="2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7128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2D16DFC-B3C0-3E48-8A86-73AD9CC32A1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0978" y="2186055"/>
            <a:ext cx="2057400" cy="2057400"/>
          </a:xfrm>
          <a:prstGeom prst="pie">
            <a:avLst>
              <a:gd name="adj1" fmla="val 16252616"/>
              <a:gd name="adj2" fmla="val 11940861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216F1-BD07-4C81-855D-B29B3105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94166"/>
            <a:ext cx="10569914" cy="558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F4352EA-26BE-004D-AA8F-33F5A3C5ED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1259274"/>
            <a:ext cx="10569913" cy="4921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4744AF-D4C0-2B4B-A40E-861EBC1FF34C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5944EFF-05E5-A647-9D03-5E0597E8A2A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3555648" y="4678111"/>
            <a:ext cx="2298493" cy="1491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Font typeface="Arial" panose="020B0604020202020204" pitchFamily="34" charset="0"/>
              <a:buNone/>
              <a:defRPr sz="22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301DB7AB-4F69-B14C-BB17-F29A4B704676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800433" y="4678111"/>
            <a:ext cx="2298493" cy="1491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Font typeface="Arial" panose="020B0604020202020204" pitchFamily="34" charset="0"/>
              <a:buNone/>
              <a:defRPr sz="22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47869540-ECD4-144A-A8B7-082FA9D5AED5}"/>
              </a:ext>
            </a:extLst>
          </p:cNvPr>
          <p:cNvSpPr>
            <a:spLocks noGrp="1"/>
          </p:cNvSpPr>
          <p:nvPr userDrawn="1">
            <p:ph type="body" sz="half" idx="37" hasCustomPrompt="1"/>
          </p:nvPr>
        </p:nvSpPr>
        <p:spPr>
          <a:xfrm>
            <a:off x="6310863" y="4690131"/>
            <a:ext cx="2298493" cy="1491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Font typeface="Arial" panose="020B0604020202020204" pitchFamily="34" charset="0"/>
              <a:buNone/>
              <a:defRPr sz="22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10811362-6EA7-724D-A3F7-321EA32BCBDC}"/>
              </a:ext>
            </a:extLst>
          </p:cNvPr>
          <p:cNvSpPr>
            <a:spLocks noGrp="1"/>
          </p:cNvSpPr>
          <p:nvPr userDrawn="1">
            <p:ph type="body" sz="half" idx="38" hasCustomPrompt="1"/>
          </p:nvPr>
        </p:nvSpPr>
        <p:spPr>
          <a:xfrm>
            <a:off x="9066077" y="4690131"/>
            <a:ext cx="2298493" cy="1491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8C1515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Font typeface="Arial" panose="020B0604020202020204" pitchFamily="34" charset="0"/>
              <a:buNone/>
              <a:defRPr sz="22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1"/>
            <a:r>
              <a:rPr lang="en-US" b="0" dirty="0"/>
              <a:t>Nam </a:t>
            </a:r>
            <a:r>
              <a:rPr lang="en-US" b="0" dirty="0" err="1"/>
              <a:t>ea</a:t>
            </a:r>
            <a:r>
              <a:rPr lang="en-US" b="0" dirty="0"/>
              <a:t> </a:t>
            </a:r>
            <a:r>
              <a:rPr lang="en-US" b="0" dirty="0" err="1"/>
              <a:t>feugait</a:t>
            </a:r>
            <a:r>
              <a:rPr lang="en-US" b="0" dirty="0"/>
              <a:t> </a:t>
            </a:r>
            <a:r>
              <a:rPr lang="en-US" b="0" dirty="0" err="1"/>
              <a:t>concludaturqu</a:t>
            </a:r>
            <a:r>
              <a:rPr lang="en-US" b="0" dirty="0"/>
              <a:t>.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6F62E334-A626-9C43-BDCF-D71936FC8E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28147" y="2393224"/>
            <a:ext cx="1643063" cy="1643062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3600" b="0"/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6ED2B067-302B-344E-AA0D-F60F6C029FB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642407" y="2186055"/>
            <a:ext cx="2057400" cy="2057400"/>
          </a:xfrm>
          <a:prstGeom prst="pie">
            <a:avLst>
              <a:gd name="adj1" fmla="val 16252616"/>
              <a:gd name="adj2" fmla="val 10781714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728E7C14-EAD7-7142-BFA2-567F8A87F71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849576" y="2393224"/>
            <a:ext cx="1643063" cy="1643062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3600" b="0"/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56" name="Text Placeholder 52">
            <a:extLst>
              <a:ext uri="{FF2B5EF4-FFF2-40B4-BE49-F238E27FC236}">
                <a16:creationId xmlns:a16="http://schemas.microsoft.com/office/drawing/2014/main" id="{127CE713-B7AC-0644-A450-6D57CA4A7EF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429150" y="2186055"/>
            <a:ext cx="2057400" cy="2057400"/>
          </a:xfrm>
          <a:prstGeom prst="pie">
            <a:avLst>
              <a:gd name="adj1" fmla="val 16252616"/>
              <a:gd name="adj2" fmla="val 10781714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D4B5C5E4-A8DD-FC41-AE6B-AD91207D19D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36319" y="2393224"/>
            <a:ext cx="1643063" cy="1643062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3600" b="0"/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58" name="Text Placeholder 52">
            <a:extLst>
              <a:ext uri="{FF2B5EF4-FFF2-40B4-BE49-F238E27FC236}">
                <a16:creationId xmlns:a16="http://schemas.microsoft.com/office/drawing/2014/main" id="{E251B4F3-92D2-A841-8170-826AD6EE311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052607" y="2186055"/>
            <a:ext cx="2057400" cy="2057400"/>
          </a:xfrm>
          <a:prstGeom prst="pie">
            <a:avLst>
              <a:gd name="adj1" fmla="val 16252616"/>
              <a:gd name="adj2" fmla="val 10781714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F406A718-3DA9-A149-947E-4F4408D6C90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259776" y="2393224"/>
            <a:ext cx="1643063" cy="1643062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3600" b="0"/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920753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86E087-E629-7940-B2B3-71FEF726DD8A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63CED6-6FC3-470A-B3CF-74D9F664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94166"/>
            <a:ext cx="10570248" cy="56313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728B03E-4E6B-AB4C-B7FE-DFA7A6466C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1259274"/>
            <a:ext cx="10570247" cy="492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/>
          <a:lstStyle>
            <a:lvl1pPr marL="0" indent="0">
              <a:buNone/>
              <a:defRPr sz="2200" b="0">
                <a:ln>
                  <a:noFill/>
                </a:ln>
              </a:defRPr>
            </a:lvl1pPr>
          </a:lstStyle>
          <a:p>
            <a:pPr lvl="0"/>
            <a:r>
              <a:rPr lang="en-US" dirty="0"/>
              <a:t>Place Subtitle Here optional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7DA03-7853-534E-8557-2B965405F2E7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C4336D-4471-AC4C-B967-79D87484BE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1" y="1982788"/>
            <a:ext cx="5029200" cy="431958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E1A26D-A7C4-A641-B761-BD1320E0A5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9351" y="1982788"/>
            <a:ext cx="5029200" cy="431958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4163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AADA95-E666-8D46-AF46-6EA830C6A4E8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CF616F-CAAA-6A49-88D2-A48A14887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Agenda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285579-1244-8D4E-8BC3-40C180CEE912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AE3B3FB-55D2-B140-BFAB-D4B27158CF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1278" y="3136671"/>
            <a:ext cx="875638" cy="463780"/>
          </a:xfrm>
        </p:spPr>
        <p:txBody>
          <a:bodyPr/>
          <a:lstStyle>
            <a:lvl1pPr algn="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5A6AAAE-B1A0-DD45-AE81-121C019CAA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1278" y="4222830"/>
            <a:ext cx="875638" cy="479426"/>
          </a:xfrm>
        </p:spPr>
        <p:txBody>
          <a:bodyPr/>
          <a:lstStyle>
            <a:lvl1pPr algn="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00E48779-E072-EE46-9383-C31E4A7EF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1278" y="2050512"/>
            <a:ext cx="875638" cy="463780"/>
          </a:xfrm>
        </p:spPr>
        <p:txBody>
          <a:bodyPr/>
          <a:lstStyle>
            <a:lvl1pPr algn="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56528FDB-1DAA-3C42-9E99-31D3AA57A1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1278" y="5308989"/>
            <a:ext cx="875638" cy="479426"/>
          </a:xfrm>
        </p:spPr>
        <p:txBody>
          <a:bodyPr/>
          <a:lstStyle>
            <a:lvl1pPr algn="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6F58A0F-10FB-F645-8579-E7BE1C9F03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52650" y="5308600"/>
            <a:ext cx="8528050" cy="877888"/>
          </a:xfrm>
        </p:spPr>
        <p:txBody>
          <a:bodyPr wrap="square">
            <a:normAutofit/>
          </a:bodyPr>
          <a:lstStyle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2EBA4BC-CF7D-914D-87E9-DC21C966FB7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152650" y="4207933"/>
            <a:ext cx="8528050" cy="877888"/>
          </a:xfrm>
        </p:spPr>
        <p:txBody>
          <a:bodyPr wrap="square">
            <a:normAutofit/>
          </a:bodyPr>
          <a:lstStyle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3FA5B6C2-E1A6-F242-9D70-95A1CFF430C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52650" y="3141133"/>
            <a:ext cx="8528050" cy="877888"/>
          </a:xfrm>
        </p:spPr>
        <p:txBody>
          <a:bodyPr wrap="square">
            <a:normAutofit/>
          </a:bodyPr>
          <a:lstStyle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008B7B6-DF28-8C4D-8DAC-11715C964DC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152650" y="2057400"/>
            <a:ext cx="8528050" cy="877888"/>
          </a:xfrm>
        </p:spPr>
        <p:txBody>
          <a:bodyPr wrap="square">
            <a:normAutofit/>
          </a:bodyPr>
          <a:lstStyle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61657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colum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4456F99-10CD-5641-8202-3DD3C42E8CE1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E0C04-CE54-3B48-B2BC-718265748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24769"/>
            <a:ext cx="10820400" cy="6627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5" descr="Point One">
            <a:extLst>
              <a:ext uri="{FF2B5EF4-FFF2-40B4-BE49-F238E27FC236}">
                <a16:creationId xmlns:a16="http://schemas.microsoft.com/office/drawing/2014/main" id="{31CB4189-6865-BC46-BDF6-439610CED2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3051" y="2361887"/>
            <a:ext cx="2887132" cy="463780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11" name="Text Placeholder 13" descr="Point One">
            <a:extLst>
              <a:ext uri="{FF2B5EF4-FFF2-40B4-BE49-F238E27FC236}">
                <a16:creationId xmlns:a16="http://schemas.microsoft.com/office/drawing/2014/main" id="{01C697D3-9AA3-1D42-A1C2-067A04416D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3051" y="2940883"/>
            <a:ext cx="2887133" cy="2616200"/>
          </a:xfrm>
        </p:spPr>
        <p:txBody>
          <a:bodyPr wrap="square">
            <a:noAutofit/>
          </a:bodyPr>
          <a:lstStyle>
            <a:lvl1pPr>
              <a:defRPr sz="2400"/>
            </a:lvl1pPr>
            <a:lvl2pPr>
              <a:defRPr sz="2400"/>
            </a:lvl2pPr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Point one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3275D-3577-A540-B358-57C5C7ED21E1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14C4C0-FB17-474C-825E-137DC79FC1C8}"/>
              </a:ext>
            </a:extLst>
          </p:cNvPr>
          <p:cNvSpPr/>
          <p:nvPr userDrawn="1"/>
        </p:nvSpPr>
        <p:spPr>
          <a:xfrm>
            <a:off x="1023051" y="2860420"/>
            <a:ext cx="2887132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13" descr="Point One">
            <a:extLst>
              <a:ext uri="{FF2B5EF4-FFF2-40B4-BE49-F238E27FC236}">
                <a16:creationId xmlns:a16="http://schemas.microsoft.com/office/drawing/2014/main" id="{0D909BA9-49A3-4B46-9622-7C8E156B81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66833" y="2971487"/>
            <a:ext cx="2887133" cy="2616200"/>
          </a:xfrm>
        </p:spPr>
        <p:txBody>
          <a:bodyPr wrap="square">
            <a:noAutofit/>
          </a:bodyPr>
          <a:lstStyle>
            <a:lvl1pPr>
              <a:defRPr sz="2400"/>
            </a:lvl1pPr>
            <a:lvl2pPr>
              <a:defRPr sz="2400"/>
            </a:lvl2pPr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Point Two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13" descr="Point One">
            <a:extLst>
              <a:ext uri="{FF2B5EF4-FFF2-40B4-BE49-F238E27FC236}">
                <a16:creationId xmlns:a16="http://schemas.microsoft.com/office/drawing/2014/main" id="{C2D75430-70D7-D24F-A371-2AEA9D46A0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87451" y="2940883"/>
            <a:ext cx="2887133" cy="2616200"/>
          </a:xfrm>
        </p:spPr>
        <p:txBody>
          <a:bodyPr wrap="square">
            <a:noAutofit/>
          </a:bodyPr>
          <a:lstStyle>
            <a:lvl1pPr>
              <a:defRPr sz="2400"/>
            </a:lvl1pPr>
            <a:lvl2pPr>
              <a:defRPr sz="2400"/>
            </a:lvl2pPr>
            <a:lvl3pPr marL="457200" indent="0">
              <a:buNone/>
              <a:defRPr/>
            </a:lvl3pPr>
          </a:lstStyle>
          <a:p>
            <a:pPr lvl="0"/>
            <a:r>
              <a:rPr lang="en-US" dirty="0"/>
              <a:t>Point Three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15" descr="Point One">
            <a:extLst>
              <a:ext uri="{FF2B5EF4-FFF2-40B4-BE49-F238E27FC236}">
                <a16:creationId xmlns:a16="http://schemas.microsoft.com/office/drawing/2014/main" id="{B3B64A3B-8E43-424E-B684-BE0656D1E1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66833" y="2361887"/>
            <a:ext cx="2887132" cy="463780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D2E6471-3845-5A48-8B06-6F530E6FC4B9}"/>
              </a:ext>
            </a:extLst>
          </p:cNvPr>
          <p:cNvSpPr/>
          <p:nvPr userDrawn="1"/>
        </p:nvSpPr>
        <p:spPr>
          <a:xfrm>
            <a:off x="4666833" y="2860420"/>
            <a:ext cx="2887132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15" descr="Point One">
            <a:extLst>
              <a:ext uri="{FF2B5EF4-FFF2-40B4-BE49-F238E27FC236}">
                <a16:creationId xmlns:a16="http://schemas.microsoft.com/office/drawing/2014/main" id="{8E18534D-C8EC-7E45-8835-1E699AE3FC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87451" y="2361887"/>
            <a:ext cx="2887132" cy="463780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3400288-3D13-DD48-A951-BACCB5DE0E83}"/>
              </a:ext>
            </a:extLst>
          </p:cNvPr>
          <p:cNvSpPr/>
          <p:nvPr userDrawn="1"/>
        </p:nvSpPr>
        <p:spPr>
          <a:xfrm>
            <a:off x="8287451" y="2860420"/>
            <a:ext cx="2887132" cy="457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44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63CED6-6FC3-470A-B3CF-74D9F664FD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94166"/>
            <a:ext cx="10820400" cy="563134"/>
          </a:xfrm>
        </p:spPr>
        <p:txBody>
          <a:bodyPr/>
          <a:lstStyle/>
          <a:p>
            <a:r>
              <a:rPr lang="en-US" dirty="0"/>
              <a:t>Click to edit Master title of this Basic Slide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007E84D-79EE-474F-A637-CE5D1BCDC2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2204357"/>
            <a:ext cx="5160048" cy="39594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7A09B02-4B39-4023-8C61-81DFEF6536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6151" y="2204357"/>
            <a:ext cx="5160048" cy="39594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728B03E-4E6B-AB4C-B7FE-DFA7A6466C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1588840"/>
            <a:ext cx="5160048" cy="43570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7DA03-7853-534E-8557-2B965405F2E7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97917A7-47FB-CA4A-98B4-EEABDEC153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6152" y="1588840"/>
            <a:ext cx="5160048" cy="43570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Place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22241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1 images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A366C2A-9C7A-413D-8BFA-0B0B0F7D5B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A8B96-240C-4638-ADE9-9FFF0224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888" y="694166"/>
            <a:ext cx="5710311" cy="56313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93D4C41-6A5A-4B43-A2AB-C8FAE05F05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5889" y="2057400"/>
            <a:ext cx="5710314" cy="4106870"/>
          </a:xfrm>
        </p:spPr>
        <p:txBody>
          <a:bodyPr/>
          <a:lstStyle>
            <a:lvl1pPr>
              <a:defRPr sz="2200" b="0"/>
            </a:lvl1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1499E81-D807-3A46-8A22-36FFDE89E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95888" y="1355271"/>
            <a:ext cx="5710312" cy="39441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49E10-541A-B748-8FC7-E3D5283D2384}"/>
              </a:ext>
            </a:extLst>
          </p:cNvPr>
          <p:cNvSpPr/>
          <p:nvPr userDrawn="1"/>
        </p:nvSpPr>
        <p:spPr>
          <a:xfrm rot="5400000">
            <a:off x="4949031" y="1807115"/>
            <a:ext cx="10185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D753C00-B953-8245-BD32-BE3A76F7D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364" y="2623311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</p:spTree>
    <p:extLst>
      <p:ext uri="{BB962C8B-B14F-4D97-AF65-F5344CB8AC3E}">
        <p14:creationId xmlns:p14="http://schemas.microsoft.com/office/powerpoint/2010/main" val="2473212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1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A366C2A-9C7A-413D-8BFA-0B0B0F7D5B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1800" y="0"/>
            <a:ext cx="54102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A8B96-240C-4638-ADE9-9FFF0224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88" y="694166"/>
            <a:ext cx="5710311" cy="5631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93D4C41-6A5A-4B43-A2AB-C8FAE05F05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689" y="1649186"/>
            <a:ext cx="5710314" cy="45150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E87347A-71B3-EB46-A5C9-0AEDBFAB1C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1443" y="2119711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6F4D6E-42A0-0645-80DE-0AFFE6D26765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Partner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54A67D-9808-A540-9B1E-9C817314C3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486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4174"/>
            <a:ext cx="12192000" cy="1292662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0" tIns="274320" rIns="274320" bIns="182880" anchor="b">
            <a:spAutoFit/>
          </a:bodyPr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8191E4-0E54-4DB6-8F15-68364361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659381"/>
            <a:ext cx="12192000" cy="4921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anchor="ctr"/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A049427-A50A-174A-AC8C-533ECD2F7A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5536" y="1276203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FE56AA53-D489-F74B-80A2-C82452F8E2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8601" y="5956663"/>
            <a:ext cx="2286000" cy="6727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solidFill>
                  <a:srgbClr val="2E2D29"/>
                </a:solidFill>
              </a:defRPr>
            </a:lvl1pPr>
          </a:lstStyle>
          <a:p>
            <a:r>
              <a:rPr lang="en-US" dirty="0"/>
              <a:t>Partner, program, or center logo.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52EA84-D767-324C-8C00-32CAEAC089A2}"/>
              </a:ext>
            </a:extLst>
          </p:cNvPr>
          <p:cNvSpPr/>
          <p:nvPr userDrawn="1"/>
        </p:nvSpPr>
        <p:spPr>
          <a:xfrm rot="5400000">
            <a:off x="6173714" y="3033955"/>
            <a:ext cx="111016" cy="70841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94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A366C2A-9C7A-413D-8BFA-0B0B0F7D5B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99462" y="1543050"/>
            <a:ext cx="6692537" cy="46207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A8B96-240C-4638-ADE9-9FFF0224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94166"/>
            <a:ext cx="10820400" cy="56313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FF2BCC6-A8E8-554D-A042-AF8D34525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9750" y="3390753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C030A9-49F2-6C40-9CF9-A86FA7AA1611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7CCF1-0B16-D840-98FA-C8DA7E9593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" y="1543050"/>
            <a:ext cx="4467225" cy="4621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073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A366C2A-9C7A-413D-8BFA-0B0B0F7D5B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8597" y="2057400"/>
            <a:ext cx="5723470" cy="41064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1638536-EBCA-FD4F-86DD-13259166A6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39933" y="2057400"/>
            <a:ext cx="5732508" cy="41064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FC96F2-79DF-6A4C-A8EC-107134774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94166"/>
            <a:ext cx="10820400" cy="563134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19D0C52-FE27-ED43-8D57-21433EA17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1281566"/>
            <a:ext cx="10820399" cy="44582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D4975-423D-294F-9F39-48C68A5D3525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40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A366C2A-9C7A-413D-8BFA-0B0B0F7D5B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04990" y="224725"/>
            <a:ext cx="4707610" cy="2975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D4975-423D-294F-9F39-48C68A5D3525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9C76FD-6C80-9C4B-A0C8-FD4B8B0CD0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63710" y="224725"/>
            <a:ext cx="4707610" cy="2975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5B98610-EE0F-D34D-996F-17F154FDC8C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28597" y="3339885"/>
            <a:ext cx="4707610" cy="2975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7078878-6C03-2B42-9A04-345A041A5F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63710" y="3339885"/>
            <a:ext cx="4707610" cy="2975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46339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red">
    <p:bg>
      <p:bgPr>
        <a:solidFill>
          <a:srgbClr val="8C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C8006C5-8480-482E-97DF-11B3AB2B0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764774"/>
            <a:ext cx="10820400" cy="4174705"/>
          </a:xfrm>
          <a:prstGeom prst="rect">
            <a:avLst/>
          </a:prstGeom>
          <a:noFill/>
        </p:spPr>
        <p:txBody>
          <a:bodyPr wrap="square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0" algn="ctr">
              <a:defRPr/>
            </a:lvl3pPr>
            <a:lvl4pPr marL="0" algn="ctr">
              <a:defRPr/>
            </a:lvl4pPr>
            <a:lvl5pPr marL="0" algn="ctr">
              <a:defRPr/>
            </a:lvl5pPr>
          </a:lstStyle>
          <a:p>
            <a:pPr lvl="0"/>
            <a:r>
              <a:rPr lang="en-US" dirty="0"/>
              <a:t>“Quote. Text will autofit if too large.”</a:t>
            </a:r>
          </a:p>
          <a:p>
            <a:pPr lvl="0"/>
            <a:r>
              <a:rPr lang="en-US" dirty="0"/>
              <a:t>Remember to add the author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7D3B7E-1490-174C-B899-026DEAA62DCC}"/>
              </a:ext>
            </a:extLst>
          </p:cNvPr>
          <p:cNvSpPr/>
          <p:nvPr userDrawn="1"/>
        </p:nvSpPr>
        <p:spPr>
          <a:xfrm rot="5400000">
            <a:off x="6037198" y="523308"/>
            <a:ext cx="117601" cy="1082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0ACBA-31A2-9E41-89E2-91DF3C6B8797}"/>
              </a:ext>
            </a:extLst>
          </p:cNvPr>
          <p:cNvSpPr/>
          <p:nvPr userDrawn="1"/>
        </p:nvSpPr>
        <p:spPr>
          <a:xfrm>
            <a:off x="9872133" y="6303169"/>
            <a:ext cx="2161514" cy="486965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EA87D-D6AA-844A-BBFC-1C4C361938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E70834-A6C2-7E41-8AA3-3474ED631E54}"/>
              </a:ext>
            </a:extLst>
          </p:cNvPr>
          <p:cNvSpPr/>
          <p:nvPr userDrawn="1"/>
        </p:nvSpPr>
        <p:spPr>
          <a:xfrm rot="5400000">
            <a:off x="6021558" y="-3704226"/>
            <a:ext cx="117601" cy="1082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B07EBF6-6189-AC4E-BAFB-15363DD33B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32394" y="892225"/>
            <a:ext cx="1295928" cy="1295885"/>
          </a:xfrm>
          <a:prstGeom prst="ellipse">
            <a:avLst/>
          </a:prstGeom>
          <a:solidFill>
            <a:schemeClr val="bg1">
              <a:lumMod val="95000"/>
            </a:schemeClr>
          </a:solidFill>
          <a:ln w="79375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39951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gra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C8006C5-8480-482E-97DF-11B3AB2B0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764774"/>
            <a:ext cx="10820400" cy="4174705"/>
          </a:xfrm>
          <a:prstGeom prst="rect">
            <a:avLst/>
          </a:prstGeom>
          <a:noFill/>
        </p:spPr>
        <p:txBody>
          <a:bodyPr wrap="square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0" algn="ctr">
              <a:defRPr/>
            </a:lvl3pPr>
            <a:lvl4pPr marL="0" algn="ctr">
              <a:defRPr/>
            </a:lvl4pPr>
            <a:lvl5pPr marL="0" algn="ctr">
              <a:defRPr/>
            </a:lvl5pPr>
          </a:lstStyle>
          <a:p>
            <a:pPr lvl="0"/>
            <a:r>
              <a:rPr lang="en-US" dirty="0"/>
              <a:t>“Quote. Text will autofit if too large.”</a:t>
            </a:r>
          </a:p>
          <a:p>
            <a:pPr lvl="0"/>
            <a:r>
              <a:rPr lang="en-US" dirty="0"/>
              <a:t>Remember to add the author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7D3B7E-1490-174C-B899-026DEAA62DCC}"/>
              </a:ext>
            </a:extLst>
          </p:cNvPr>
          <p:cNvSpPr/>
          <p:nvPr userDrawn="1"/>
        </p:nvSpPr>
        <p:spPr>
          <a:xfrm rot="5400000">
            <a:off x="6037198" y="523308"/>
            <a:ext cx="117601" cy="1082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0ACBA-31A2-9E41-89E2-91DF3C6B8797}"/>
              </a:ext>
            </a:extLst>
          </p:cNvPr>
          <p:cNvSpPr/>
          <p:nvPr userDrawn="1"/>
        </p:nvSpPr>
        <p:spPr>
          <a:xfrm>
            <a:off x="9872133" y="6303169"/>
            <a:ext cx="2161514" cy="4869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EA87D-D6AA-844A-BBFC-1C4C361938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E70834-A6C2-7E41-8AA3-3474ED631E54}"/>
              </a:ext>
            </a:extLst>
          </p:cNvPr>
          <p:cNvSpPr/>
          <p:nvPr userDrawn="1"/>
        </p:nvSpPr>
        <p:spPr>
          <a:xfrm rot="5400000">
            <a:off x="6021558" y="-3704226"/>
            <a:ext cx="117601" cy="1082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B07EBF6-6189-AC4E-BAFB-15363DD33B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32394" y="892225"/>
            <a:ext cx="1295928" cy="1295885"/>
          </a:xfrm>
          <a:prstGeom prst="ellipse">
            <a:avLst/>
          </a:prstGeom>
          <a:solidFill>
            <a:schemeClr val="bg1">
              <a:lumMod val="95000"/>
            </a:schemeClr>
          </a:solidFill>
          <a:ln w="79375"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7637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C8006C5-8480-482E-97DF-11B3AB2B0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764774"/>
            <a:ext cx="10820400" cy="4174705"/>
          </a:xfrm>
          <a:prstGeom prst="rect">
            <a:avLst/>
          </a:prstGeom>
          <a:noFill/>
        </p:spPr>
        <p:txBody>
          <a:bodyPr wrap="square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0" algn="ctr">
              <a:defRPr/>
            </a:lvl3pPr>
            <a:lvl4pPr marL="0" algn="ctr">
              <a:defRPr/>
            </a:lvl4pPr>
            <a:lvl5pPr marL="0" algn="ctr">
              <a:defRPr/>
            </a:lvl5pPr>
          </a:lstStyle>
          <a:p>
            <a:pPr lvl="0"/>
            <a:r>
              <a:rPr lang="en-US" dirty="0"/>
              <a:t>“Quote. Text will autofit if too large.”</a:t>
            </a:r>
          </a:p>
          <a:p>
            <a:pPr lvl="0"/>
            <a:r>
              <a:rPr lang="en-US" dirty="0"/>
              <a:t>Remember to add the author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7D3B7E-1490-174C-B899-026DEAA62DCC}"/>
              </a:ext>
            </a:extLst>
          </p:cNvPr>
          <p:cNvSpPr/>
          <p:nvPr userDrawn="1"/>
        </p:nvSpPr>
        <p:spPr>
          <a:xfrm rot="5400000">
            <a:off x="6037198" y="523308"/>
            <a:ext cx="117601" cy="1082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70834-A6C2-7E41-8AA3-3474ED631E54}"/>
              </a:ext>
            </a:extLst>
          </p:cNvPr>
          <p:cNvSpPr/>
          <p:nvPr userDrawn="1"/>
        </p:nvSpPr>
        <p:spPr>
          <a:xfrm rot="5400000">
            <a:off x="6021558" y="-3704226"/>
            <a:ext cx="117601" cy="108204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B07EBF6-6189-AC4E-BAFB-15363DD33B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32394" y="892225"/>
            <a:ext cx="1295928" cy="1295885"/>
          </a:xfrm>
          <a:prstGeom prst="ellipse">
            <a:avLst/>
          </a:prstGeom>
          <a:solidFill>
            <a:schemeClr val="bg1">
              <a:lumMod val="95000"/>
            </a:schemeClr>
          </a:solidFill>
          <a:ln w="793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800">
                <a:noFill/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7621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EE146237-14E3-CD4A-B170-C7BCC4A42B19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2000" cy="62303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Insert video/media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9DC236-8D4E-F444-ACA0-A3C3AB5F7838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98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a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9CCD99-21AB-B14B-9A28-5DD41ABF5954}"/>
              </a:ext>
            </a:extLst>
          </p:cNvPr>
          <p:cNvSpPr/>
          <p:nvPr userDrawn="1"/>
        </p:nvSpPr>
        <p:spPr>
          <a:xfrm>
            <a:off x="0" y="0"/>
            <a:ext cx="1225671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EC034-61B1-9B44-BCD5-14E0926D0FF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064B70-92D5-FC4B-BE5C-28A7A5D39096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AF871BE-98CD-344A-A928-E85F2B447A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4364530"/>
            <a:ext cx="5160048" cy="17993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4A1BD34-A259-284C-AB96-0844F23645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364530"/>
            <a:ext cx="5160048" cy="17993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ABFC371F-BB60-AF4E-9F0F-D27029C78F3D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685800" y="2051104"/>
            <a:ext cx="1082040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a char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E1AE05-AA7E-E44B-8A8E-2B9B4D488362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44A16D-1C3B-9A4D-9207-7E997A88B8B0}"/>
              </a:ext>
            </a:extLst>
          </p:cNvPr>
          <p:cNvSpPr/>
          <p:nvPr userDrawn="1"/>
        </p:nvSpPr>
        <p:spPr>
          <a:xfrm>
            <a:off x="0" y="-177800"/>
            <a:ext cx="6096000" cy="728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EC034-61B1-9B44-BCD5-14E0926D0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94166"/>
            <a:ext cx="5168900" cy="944134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en-US" dirty="0"/>
              <a:t>Slide with a graph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BD39A8-A9BE-924B-BD45-E887E536A0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1" y="2057400"/>
            <a:ext cx="4267199" cy="4106870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0C03E560-05F3-824E-9007-CAC64AC763DE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403974" y="668345"/>
            <a:ext cx="5421313" cy="54705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2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a char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226E0A-857A-CC48-A8DC-00C488332A16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44A16D-1C3B-9A4D-9207-7E997A88B8B0}"/>
              </a:ext>
            </a:extLst>
          </p:cNvPr>
          <p:cNvSpPr/>
          <p:nvPr userDrawn="1"/>
        </p:nvSpPr>
        <p:spPr>
          <a:xfrm>
            <a:off x="0" y="-177800"/>
            <a:ext cx="6096000" cy="72898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EC034-61B1-9B44-BCD5-14E0926D0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94166"/>
            <a:ext cx="5168900" cy="595791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r>
              <a:rPr lang="en-US" dirty="0"/>
              <a:t>Slide with a graph or not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10928-CBCE-AE4E-9354-43BCA46F45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" y="1565275"/>
            <a:ext cx="5168900" cy="47815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99820712-359F-DB42-870D-519F87933CFE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604000" y="693738"/>
            <a:ext cx="5245100" cy="5503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5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03BA2E-2CC1-8B43-8B76-DFEF85B8AB41}"/>
              </a:ext>
            </a:extLst>
          </p:cNvPr>
          <p:cNvSpPr/>
          <p:nvPr userDrawn="1"/>
        </p:nvSpPr>
        <p:spPr>
          <a:xfrm>
            <a:off x="0" y="0"/>
            <a:ext cx="12256718" cy="5404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636" y="2328541"/>
            <a:ext cx="9644968" cy="747897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b">
            <a:spAutoFit/>
          </a:bodyPr>
          <a:lstStyle>
            <a:lvl1pPr>
              <a:defRPr sz="5400" b="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54ACD7B-3484-41F4-AB1C-37E0D865D3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636" y="3334093"/>
            <a:ext cx="9644968" cy="480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>
            <a:spAutoFit/>
          </a:bodyPr>
          <a:lstStyle>
            <a:lvl1pPr marL="0" indent="0">
              <a:buNone/>
              <a:defRPr sz="28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B10DAFB-7A46-5240-A11C-25BC1B94BD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8601" y="5956663"/>
            <a:ext cx="2286000" cy="6727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solidFill>
                  <a:srgbClr val="2E2D29"/>
                </a:solidFill>
              </a:defRPr>
            </a:lvl1pPr>
          </a:lstStyle>
          <a:p>
            <a:r>
              <a:rPr lang="en-US" dirty="0"/>
              <a:t>Partner, program, or center logo.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EEAA8F-7A1B-5840-A5DD-140A485361E4}"/>
              </a:ext>
            </a:extLst>
          </p:cNvPr>
          <p:cNvSpPr/>
          <p:nvPr userDrawn="1"/>
        </p:nvSpPr>
        <p:spPr>
          <a:xfrm rot="5400000">
            <a:off x="6180009" y="3038092"/>
            <a:ext cx="98426" cy="70841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45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a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EC034-61B1-9B44-BCD5-14E0926D0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694166"/>
            <a:ext cx="11347397" cy="944134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>
              <a:defRPr/>
            </a:lvl1pPr>
          </a:lstStyle>
          <a:p>
            <a:r>
              <a:rPr lang="en-US" dirty="0"/>
              <a:t>Slide with a graph or not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4809BA-A9CA-2B42-9772-50DE544F0C54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60365-E3AE-9245-8802-D0D0738363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" y="1844299"/>
            <a:ext cx="3405188" cy="43787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7C3E5DDC-FBF0-2940-85C2-4E61D30EEB48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>
          <a:xfrm>
            <a:off x="4406900" y="1844675"/>
            <a:ext cx="7626350" cy="43783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28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a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4E8B45-C896-E140-BC23-98D277ACF9C8}"/>
              </a:ext>
            </a:extLst>
          </p:cNvPr>
          <p:cNvSpPr/>
          <p:nvPr userDrawn="1"/>
        </p:nvSpPr>
        <p:spPr>
          <a:xfrm>
            <a:off x="0" y="0"/>
            <a:ext cx="12256718" cy="182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EC034-61B1-9B44-BCD5-14E0926D0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694166"/>
            <a:ext cx="11036301" cy="944134"/>
          </a:xfrm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 sz="4000"/>
            </a:lvl1pPr>
          </a:lstStyle>
          <a:p>
            <a:r>
              <a:rPr lang="en-US" dirty="0"/>
              <a:t>Slide with a graph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BD39A8-A9BE-924B-BD45-E887E536A0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2" y="2057400"/>
            <a:ext cx="3609572" cy="410687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47D7C2-6485-CB43-A118-B8D3184A0143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E2BA3062-59BD-EE4F-BE59-887587F560A0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686300" y="2057400"/>
            <a:ext cx="7035800" cy="41068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5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971317"/>
            <a:ext cx="11266714" cy="387798"/>
          </a:xfrm>
        </p:spPr>
        <p:txBody>
          <a:bodyPr wrap="square" anchor="b">
            <a:spAutoFit/>
          </a:bodyPr>
          <a:lstStyle>
            <a:lvl1pPr algn="l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8191E4-0E54-4DB6-8F15-68364361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686" y="4522664"/>
            <a:ext cx="11266714" cy="3416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buNone/>
              <a:defRPr sz="18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20789E-774B-F64E-B403-1EFD669541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85C2C65-BE22-5046-B6AC-3995E045A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5500" y="565910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D8E421-867C-1842-A616-69D14068BA37}"/>
              </a:ext>
            </a:extLst>
          </p:cNvPr>
          <p:cNvSpPr/>
          <p:nvPr userDrawn="1"/>
        </p:nvSpPr>
        <p:spPr>
          <a:xfrm rot="5400000">
            <a:off x="4950971" y="1809055"/>
            <a:ext cx="97975" cy="9542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0656C5-5EC2-D341-8C09-63A01B7E2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263793"/>
            <a:ext cx="3505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08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AFCE97-6F52-854F-BAE3-76CCA7F40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8" b="9222"/>
          <a:stretch/>
        </p:blipFill>
        <p:spPr>
          <a:xfrm>
            <a:off x="5443" y="0"/>
            <a:ext cx="12181114" cy="3807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43" y="4103885"/>
            <a:ext cx="11266714" cy="387800"/>
          </a:xfrm>
        </p:spPr>
        <p:txBody>
          <a:bodyPr wrap="square" anchor="b">
            <a:spAutoFit/>
          </a:bodyPr>
          <a:lstStyle>
            <a:lvl1pPr algn="l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8191E4-0E54-4DB6-8F15-68364361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143" y="4655233"/>
            <a:ext cx="11266714" cy="341633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buNone/>
              <a:defRPr sz="18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0656C5-5EC2-D341-8C09-63A01B7E2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44503"/>
            <a:ext cx="3505200" cy="2286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1FC695E-7163-7643-B26C-938DF70CD8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8601" y="5956663"/>
            <a:ext cx="2286000" cy="6727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solidFill>
                  <a:srgbClr val="2E2D29"/>
                </a:solidFill>
              </a:defRPr>
            </a:lvl1pPr>
          </a:lstStyle>
          <a:p>
            <a:r>
              <a:rPr lang="en-US" dirty="0"/>
              <a:t>Partner, program, or center logo.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D03980-83DD-C44C-B1AA-6FD63A7BC42C}"/>
              </a:ext>
            </a:extLst>
          </p:cNvPr>
          <p:cNvSpPr/>
          <p:nvPr userDrawn="1"/>
        </p:nvSpPr>
        <p:spPr>
          <a:xfrm rot="5400000">
            <a:off x="6180233" y="3038322"/>
            <a:ext cx="97978" cy="70841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36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imag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AFCE97-6F52-854F-BAE3-76CCA7F40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7961"/>
          <a:stretch/>
        </p:blipFill>
        <p:spPr>
          <a:xfrm>
            <a:off x="-25037" y="0"/>
            <a:ext cx="12217038" cy="369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43" y="4103885"/>
            <a:ext cx="11266714" cy="387800"/>
          </a:xfrm>
        </p:spPr>
        <p:txBody>
          <a:bodyPr wrap="square" anchor="b">
            <a:spAutoFit/>
          </a:bodyPr>
          <a:lstStyle>
            <a:lvl1pPr algn="l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8191E4-0E54-4DB6-8F15-68364361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143" y="4655233"/>
            <a:ext cx="11266714" cy="341633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buNone/>
              <a:defRPr sz="1800" b="0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0656C5-5EC2-D341-8C09-63A01B7E2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44503"/>
            <a:ext cx="3505200" cy="2286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1FC695E-7163-7643-B26C-938DF70CD8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8601" y="5956663"/>
            <a:ext cx="2286000" cy="6727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solidFill>
                  <a:srgbClr val="2E2D29"/>
                </a:solidFill>
              </a:defRPr>
            </a:lvl1pPr>
          </a:lstStyle>
          <a:p>
            <a:r>
              <a:rPr lang="en-US" dirty="0"/>
              <a:t>Partner, program, or center logo.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D03980-83DD-C44C-B1AA-6FD63A7BC42C}"/>
              </a:ext>
            </a:extLst>
          </p:cNvPr>
          <p:cNvSpPr/>
          <p:nvPr userDrawn="1"/>
        </p:nvSpPr>
        <p:spPr>
          <a:xfrm rot="5400000">
            <a:off x="6180233" y="3038322"/>
            <a:ext cx="97978" cy="70841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19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im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AFCE97-6F52-854F-BAE3-76CCA7F40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81"/>
          <a:stretch/>
        </p:blipFill>
        <p:spPr>
          <a:xfrm>
            <a:off x="0" y="8848"/>
            <a:ext cx="12192000" cy="43889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3" y="4695964"/>
            <a:ext cx="11266714" cy="387800"/>
          </a:xfrm>
        </p:spPr>
        <p:txBody>
          <a:bodyPr wrap="square" anchor="b">
            <a:spAutoFit/>
          </a:bodyPr>
          <a:lstStyle>
            <a:lvl1pPr algn="l"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0656C5-5EC2-D341-8C09-63A01B7E2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44503"/>
            <a:ext cx="3505200" cy="228600"/>
          </a:xfrm>
          <a:prstGeom prst="rect">
            <a:avLst/>
          </a:prstGeom>
        </p:spPr>
      </p:pic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1FC695E-7163-7643-B26C-938DF70CD8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8601" y="5956663"/>
            <a:ext cx="2286000" cy="6727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solidFill>
                  <a:srgbClr val="2E2D29"/>
                </a:solidFill>
              </a:defRPr>
            </a:lvl1pPr>
          </a:lstStyle>
          <a:p>
            <a:r>
              <a:rPr lang="en-US" dirty="0"/>
              <a:t>Partner, program, or center logo.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D03980-83DD-C44C-B1AA-6FD63A7BC42C}"/>
              </a:ext>
            </a:extLst>
          </p:cNvPr>
          <p:cNvSpPr/>
          <p:nvPr userDrawn="1"/>
        </p:nvSpPr>
        <p:spPr>
          <a:xfrm rot="5400000">
            <a:off x="6180233" y="3038322"/>
            <a:ext cx="97978" cy="70841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7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067767"/>
            <a:ext cx="11734800" cy="629717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8191E4-0E54-4DB6-8F15-68364361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843475"/>
            <a:ext cx="11734800" cy="1237593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en-US" dirty="0"/>
              <a:t>Contacts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80727E-5987-9D4E-BECC-F1EA1D38D0D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8601" y="5956663"/>
            <a:ext cx="2286000" cy="6727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solidFill>
                  <a:srgbClr val="2E2D29"/>
                </a:solidFill>
              </a:defRPr>
            </a:lvl1pPr>
          </a:lstStyle>
          <a:p>
            <a:r>
              <a:rPr lang="en-US" dirty="0"/>
              <a:t>Partner, program, or center logo.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A2B5C1-A15C-4F4A-9BCF-956CB14E4E05}"/>
              </a:ext>
            </a:extLst>
          </p:cNvPr>
          <p:cNvSpPr/>
          <p:nvPr userDrawn="1"/>
        </p:nvSpPr>
        <p:spPr>
          <a:xfrm rot="5400000">
            <a:off x="6180233" y="3038322"/>
            <a:ext cx="97978" cy="70841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E34C-7975-0448-A5C5-51EAB9617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728063"/>
            <a:ext cx="3505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3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70E1-9482-4AE0-ABEF-300CAB93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754063"/>
            <a:ext cx="11734800" cy="1115924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8191E4-0E54-4DB6-8F15-683643611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959791"/>
            <a:ext cx="11734800" cy="49212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Place Subtitle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20789E-774B-F64E-B403-1EFD669541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80727E-5987-9D4E-BECC-F1EA1D38D0D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28601" y="5956663"/>
            <a:ext cx="2286000" cy="6727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solidFill>
                  <a:srgbClr val="2E2D29"/>
                </a:solidFill>
              </a:defRPr>
            </a:lvl1pPr>
          </a:lstStyle>
          <a:p>
            <a:r>
              <a:rPr lang="en-US" dirty="0"/>
              <a:t>Partner, program, or center logo.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B586AB9-4516-414C-ABF3-810C355752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6129" y="296488"/>
            <a:ext cx="5421313" cy="114859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 lvl="0"/>
            <a:r>
              <a:rPr lang="en-US" dirty="0"/>
              <a:t>Tip: If the image doesn’t fill the whole container after you’ve inserted it, try starting a new slide. It’s a bug that we couldn’t fix.</a:t>
            </a:r>
            <a:br>
              <a:rPr lang="en-US" dirty="0"/>
            </a:br>
            <a:r>
              <a:rPr lang="en-US" dirty="0"/>
              <a:t>It works on the first insert only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084232-2CF8-4748-B9B2-FCE05841D8C8}"/>
              </a:ext>
            </a:extLst>
          </p:cNvPr>
          <p:cNvSpPr/>
          <p:nvPr userDrawn="1"/>
        </p:nvSpPr>
        <p:spPr>
          <a:xfrm rot="5400000">
            <a:off x="6180009" y="3038092"/>
            <a:ext cx="98426" cy="70841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7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image 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4949668" y="1804246"/>
            <a:ext cx="100584" cy="954271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C2A31-96C6-784D-8587-17970F056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52E8BA-0A48-AD47-82A5-3F7BF245F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48438"/>
            <a:ext cx="12192000" cy="1154162"/>
          </a:xfrm>
          <a:gradFill>
            <a:gsLst>
              <a:gs pos="0">
                <a:schemeClr val="dk1">
                  <a:lumMod val="110000"/>
                  <a:satMod val="105000"/>
                  <a:tint val="67000"/>
                  <a:alpha val="0"/>
                </a:schemeClr>
              </a:gs>
              <a:gs pos="67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2700" dist="12700" dir="5400000" algn="ctr" rotWithShape="0">
              <a:schemeClr val="tx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5760" tIns="365760" rIns="365760" bIns="91440" anchor="ctr">
            <a:spAutoFit/>
          </a:bodyPr>
          <a:lstStyle>
            <a:lvl1pPr algn="ctr">
              <a:defRPr sz="5000" b="1" cap="none" spc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Masterhead</a:t>
            </a:r>
            <a:r>
              <a:rPr lang="en-US" dirty="0"/>
              <a:t> with a </a:t>
            </a:r>
            <a:r>
              <a:rPr lang="en-US" dirty="0" err="1"/>
              <a:t>fullscreen</a:t>
            </a:r>
            <a:r>
              <a:rPr lang="en-US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196328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image 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4949668" y="1804246"/>
            <a:ext cx="100584" cy="954271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C2A31-96C6-784D-8587-17970F056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52E8BA-0A48-AD47-82A5-3F7BF245F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48438"/>
            <a:ext cx="12192000" cy="1154162"/>
          </a:xfrm>
          <a:gradFill>
            <a:gsLst>
              <a:gs pos="0">
                <a:schemeClr val="dk1">
                  <a:lumMod val="110000"/>
                  <a:satMod val="105000"/>
                  <a:tint val="67000"/>
                  <a:alpha val="0"/>
                </a:schemeClr>
              </a:gs>
              <a:gs pos="67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2700" dist="12700" dir="5400000" algn="ctr" rotWithShape="0">
              <a:schemeClr val="tx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5760" tIns="365760" rIns="365760" bIns="91440" anchor="ctr">
            <a:spAutoFit/>
          </a:bodyPr>
          <a:lstStyle>
            <a:lvl1pPr algn="ctr">
              <a:defRPr sz="5000" b="1" cap="none" spc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Masterhead</a:t>
            </a:r>
            <a:r>
              <a:rPr lang="en-US" dirty="0"/>
              <a:t> with a </a:t>
            </a:r>
            <a:r>
              <a:rPr lang="en-US" dirty="0" err="1"/>
              <a:t>fullscreen</a:t>
            </a:r>
            <a:r>
              <a:rPr lang="en-US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991265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image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4949668" y="1804246"/>
            <a:ext cx="100584" cy="954271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C2A31-96C6-784D-8587-17970F056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52E8BA-0A48-AD47-82A5-3F7BF245F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48438"/>
            <a:ext cx="12192000" cy="1154162"/>
          </a:xfrm>
          <a:gradFill>
            <a:gsLst>
              <a:gs pos="0">
                <a:schemeClr val="dk1">
                  <a:lumMod val="110000"/>
                  <a:satMod val="105000"/>
                  <a:tint val="67000"/>
                  <a:alpha val="0"/>
                </a:schemeClr>
              </a:gs>
              <a:gs pos="67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2700" dist="12700" dir="5400000" algn="ctr" rotWithShape="0">
              <a:schemeClr val="tx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5760" tIns="365760" rIns="365760" bIns="91440" anchor="ctr">
            <a:spAutoFit/>
          </a:bodyPr>
          <a:lstStyle>
            <a:lvl1pPr algn="ctr">
              <a:defRPr sz="5000" b="1" cap="none" spc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Masterhead</a:t>
            </a:r>
            <a:r>
              <a:rPr lang="en-US" dirty="0"/>
              <a:t> with a </a:t>
            </a:r>
            <a:r>
              <a:rPr lang="en-US" dirty="0" err="1"/>
              <a:t>fullscreen</a:t>
            </a:r>
            <a:r>
              <a:rPr lang="en-US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80393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image 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4949668" y="1804246"/>
            <a:ext cx="100584" cy="954271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C2A31-96C6-784D-8587-17970F056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52E8BA-0A48-AD47-82A5-3F7BF245F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948438"/>
            <a:ext cx="12192000" cy="1154162"/>
          </a:xfrm>
          <a:gradFill>
            <a:gsLst>
              <a:gs pos="0">
                <a:schemeClr val="dk1">
                  <a:lumMod val="110000"/>
                  <a:satMod val="105000"/>
                  <a:tint val="67000"/>
                  <a:alpha val="0"/>
                </a:schemeClr>
              </a:gs>
              <a:gs pos="67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12700" dist="12700" dir="5400000" algn="ctr" rotWithShape="0">
              <a:schemeClr val="tx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65760" tIns="365760" rIns="365760" bIns="91440" anchor="ctr">
            <a:spAutoFit/>
          </a:bodyPr>
          <a:lstStyle>
            <a:lvl1pPr algn="ctr">
              <a:defRPr sz="5000" b="1" cap="none" spc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Masterhead</a:t>
            </a:r>
            <a:r>
              <a:rPr lang="en-US" dirty="0"/>
              <a:t> with a </a:t>
            </a:r>
            <a:r>
              <a:rPr lang="en-US" dirty="0" err="1"/>
              <a:t>fullscreen</a:t>
            </a:r>
            <a:r>
              <a:rPr lang="en-US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95671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image or quot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04BE-BA6D-4D2A-BD70-25CE79DAE5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4375648"/>
            <a:ext cx="9095014" cy="800219"/>
          </a:xfrm>
          <a:solidFill>
            <a:schemeClr val="tx1">
              <a:lumMod val="95000"/>
              <a:lumOff val="5000"/>
              <a:alpha val="61000"/>
            </a:schemeClr>
          </a:solidFill>
        </p:spPr>
        <p:txBody>
          <a:bodyPr wrap="square" lIns="182880" tIns="182880" rIns="182880" bIns="182880" anchor="ctr">
            <a:spAutoFit/>
          </a:bodyPr>
          <a:lstStyle>
            <a:lvl1pPr>
              <a:lnSpc>
                <a:spcPct val="100000"/>
              </a:lnSpc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Text box will grow taller with more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2009D8-800A-B44A-863C-13095B90E016}"/>
              </a:ext>
            </a:extLst>
          </p:cNvPr>
          <p:cNvSpPr/>
          <p:nvPr userDrawn="1"/>
        </p:nvSpPr>
        <p:spPr>
          <a:xfrm rot="5400000">
            <a:off x="4949668" y="1804246"/>
            <a:ext cx="100584" cy="954271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C2A31-96C6-784D-8587-17970F056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2896" y="6399628"/>
            <a:ext cx="2010504" cy="229772"/>
          </a:xfrm>
          <a:prstGeom prst="rect">
            <a:avLst/>
          </a:prstGeom>
          <a:effectLst>
            <a:outerShdw blurRad="12700" dist="12700" dir="5400000" algn="ctr" rotWithShape="0">
              <a:schemeClr val="tx1">
                <a:alpha val="4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98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56E120-00C2-48A0-BBC5-B28CE850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94166"/>
            <a:ext cx="10820400" cy="6627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E6DAE3-2EE2-49FE-B22B-38222F49A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796143"/>
            <a:ext cx="10820400" cy="438081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  <a:p>
            <a:pPr lvl="6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A7DC5-CA20-3440-B046-CCFC408BFB0F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9956800" y="6400412"/>
            <a:ext cx="2006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4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48" r:id="rId2"/>
    <p:sldLayoutId id="2147483731" r:id="rId3"/>
    <p:sldLayoutId id="2147483728" r:id="rId4"/>
    <p:sldLayoutId id="2147483774" r:id="rId5"/>
    <p:sldLayoutId id="2147483775" r:id="rId6"/>
    <p:sldLayoutId id="2147483776" r:id="rId7"/>
    <p:sldLayoutId id="2147483777" r:id="rId8"/>
    <p:sldLayoutId id="2147483746" r:id="rId9"/>
    <p:sldLayoutId id="2147483769" r:id="rId10"/>
    <p:sldLayoutId id="2147483779" r:id="rId11"/>
    <p:sldLayoutId id="2147483760" r:id="rId12"/>
    <p:sldLayoutId id="2147483786" r:id="rId13"/>
    <p:sldLayoutId id="2147483773" r:id="rId14"/>
    <p:sldLayoutId id="2147483781" r:id="rId15"/>
    <p:sldLayoutId id="2147483783" r:id="rId16"/>
    <p:sldLayoutId id="2147483733" r:id="rId17"/>
    <p:sldLayoutId id="2147483734" r:id="rId18"/>
    <p:sldLayoutId id="2147483764" r:id="rId19"/>
    <p:sldLayoutId id="2147483735" r:id="rId20"/>
    <p:sldLayoutId id="2147483736" r:id="rId21"/>
    <p:sldLayoutId id="2147483780" r:id="rId22"/>
    <p:sldLayoutId id="2147483737" r:id="rId23"/>
    <p:sldLayoutId id="2147483784" r:id="rId24"/>
    <p:sldLayoutId id="2147483785" r:id="rId25"/>
    <p:sldLayoutId id="2147483738" r:id="rId26"/>
    <p:sldLayoutId id="2147483753" r:id="rId27"/>
    <p:sldLayoutId id="2147483755" r:id="rId28"/>
    <p:sldLayoutId id="2147483767" r:id="rId29"/>
    <p:sldLayoutId id="2147483761" r:id="rId30"/>
    <p:sldLayoutId id="2147483762" r:id="rId31"/>
    <p:sldLayoutId id="2147483787" r:id="rId32"/>
    <p:sldLayoutId id="2147483788" r:id="rId33"/>
    <p:sldLayoutId id="2147483791" r:id="rId34"/>
    <p:sldLayoutId id="2147483790" r:id="rId35"/>
    <p:sldLayoutId id="2147483750" r:id="rId3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8C151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200" b="1" kern="1200" dirty="0" smtClean="0">
          <a:solidFill>
            <a:srgbClr val="2E2D29"/>
          </a:solidFill>
          <a:latin typeface="+mn-lt"/>
          <a:ea typeface="+mn-ea"/>
          <a:cs typeface="+mn-cs"/>
        </a:defRPr>
      </a:lvl1pPr>
      <a:lvl2pPr marL="34925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tabLst/>
        <a:defRPr sz="2000" b="0" kern="1200">
          <a:solidFill>
            <a:srgbClr val="2E2D29"/>
          </a:solidFill>
          <a:latin typeface="+mn-lt"/>
          <a:ea typeface="+mn-ea"/>
          <a:cs typeface="+mn-cs"/>
        </a:defRPr>
      </a:lvl2pPr>
      <a:lvl3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E2D29"/>
          </a:solidFill>
          <a:latin typeface="+mn-lt"/>
          <a:ea typeface="+mn-ea"/>
          <a:cs typeface="+mn-cs"/>
        </a:defRPr>
      </a:lvl3pPr>
      <a:lvl4pPr marL="1147572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E2D29"/>
          </a:solidFill>
          <a:latin typeface="+mn-lt"/>
          <a:ea typeface="+mn-ea"/>
          <a:cs typeface="+mn-cs"/>
        </a:defRPr>
      </a:lvl4pPr>
      <a:lvl5pPr marL="804672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i="1" kern="1200">
          <a:solidFill>
            <a:srgbClr val="2E2D29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 userDrawn="1">
          <p15:clr>
            <a:srgbClr val="F26B43"/>
          </p15:clr>
        </p15:guide>
        <p15:guide id="2" orient="horz" pos="576" userDrawn="1">
          <p15:clr>
            <a:srgbClr val="F26B43"/>
          </p15:clr>
        </p15:guide>
        <p15:guide id="3" orient="horz" pos="1152" userDrawn="1">
          <p15:clr>
            <a:srgbClr val="F26B43"/>
          </p15:clr>
        </p15:guide>
        <p15:guide id="4" orient="horz" pos="1296" userDrawn="1">
          <p15:clr>
            <a:srgbClr val="F26B43"/>
          </p15:clr>
        </p15:guide>
        <p15:guide id="5" pos="720" userDrawn="1">
          <p15:clr>
            <a:srgbClr val="F26B43"/>
          </p15:clr>
        </p15:guide>
        <p15:guide id="6" pos="432" userDrawn="1">
          <p15:clr>
            <a:srgbClr val="F26B43"/>
          </p15:clr>
        </p15:guide>
        <p15:guide id="7" orient="horz" pos="432" userDrawn="1">
          <p15:clr>
            <a:srgbClr val="F26B43"/>
          </p15:clr>
        </p15:guide>
        <p15:guide id="8" pos="144" userDrawn="1">
          <p15:clr>
            <a:srgbClr val="F26B43"/>
          </p15:clr>
        </p15:guide>
        <p15:guide id="9" pos="7536" userDrawn="1">
          <p15:clr>
            <a:srgbClr val="F26B43"/>
          </p15:clr>
        </p15:guide>
        <p15:guide id="10" orient="horz" pos="4176" userDrawn="1">
          <p15:clr>
            <a:srgbClr val="F26B43"/>
          </p15:clr>
        </p15:guide>
        <p15:guide id="11" pos="2136" userDrawn="1">
          <p15:clr>
            <a:srgbClr val="F26B43"/>
          </p15:clr>
        </p15:guide>
        <p15:guide id="12" pos="5544" userDrawn="1">
          <p15:clr>
            <a:srgbClr val="F26B43"/>
          </p15:clr>
        </p15:guide>
        <p15:guide id="13" pos="3840" userDrawn="1">
          <p15:clr>
            <a:srgbClr val="F26B43"/>
          </p15:clr>
        </p15:guide>
        <p15:guide id="14" pos="72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.png"/><Relationship Id="rId21" Type="http://schemas.openxmlformats.org/officeDocument/2006/relationships/image" Target="../media/image32.svg"/><Relationship Id="rId42" Type="http://schemas.openxmlformats.org/officeDocument/2006/relationships/image" Target="../media/image53.png"/><Relationship Id="rId47" Type="http://schemas.openxmlformats.org/officeDocument/2006/relationships/image" Target="../media/image58.svg"/><Relationship Id="rId63" Type="http://schemas.openxmlformats.org/officeDocument/2006/relationships/image" Target="../media/image74.svg"/><Relationship Id="rId68" Type="http://schemas.openxmlformats.org/officeDocument/2006/relationships/image" Target="../media/image79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9" Type="http://schemas.openxmlformats.org/officeDocument/2006/relationships/image" Target="../media/image40.svg"/><Relationship Id="rId11" Type="http://schemas.openxmlformats.org/officeDocument/2006/relationships/image" Target="../media/image22.sv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svg"/><Relationship Id="rId40" Type="http://schemas.openxmlformats.org/officeDocument/2006/relationships/image" Target="../media/image51.png"/><Relationship Id="rId45" Type="http://schemas.openxmlformats.org/officeDocument/2006/relationships/image" Target="../media/image56.svg"/><Relationship Id="rId53" Type="http://schemas.openxmlformats.org/officeDocument/2006/relationships/image" Target="../media/image64.svg"/><Relationship Id="rId58" Type="http://schemas.openxmlformats.org/officeDocument/2006/relationships/image" Target="../media/image69.png"/><Relationship Id="rId66" Type="http://schemas.openxmlformats.org/officeDocument/2006/relationships/image" Target="../media/image77.png"/><Relationship Id="rId5" Type="http://schemas.openxmlformats.org/officeDocument/2006/relationships/image" Target="../media/image16.svg"/><Relationship Id="rId61" Type="http://schemas.openxmlformats.org/officeDocument/2006/relationships/image" Target="../media/image72.svg"/><Relationship Id="rId19" Type="http://schemas.openxmlformats.org/officeDocument/2006/relationships/image" Target="../media/image30.sv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svg"/><Relationship Id="rId30" Type="http://schemas.openxmlformats.org/officeDocument/2006/relationships/image" Target="../media/image41.png"/><Relationship Id="rId35" Type="http://schemas.openxmlformats.org/officeDocument/2006/relationships/image" Target="../media/image46.svg"/><Relationship Id="rId43" Type="http://schemas.openxmlformats.org/officeDocument/2006/relationships/image" Target="../media/image54.svg"/><Relationship Id="rId48" Type="http://schemas.openxmlformats.org/officeDocument/2006/relationships/image" Target="../media/image59.png"/><Relationship Id="rId56" Type="http://schemas.openxmlformats.org/officeDocument/2006/relationships/image" Target="../media/image67.png"/><Relationship Id="rId64" Type="http://schemas.openxmlformats.org/officeDocument/2006/relationships/image" Target="../media/image75.png"/><Relationship Id="rId69" Type="http://schemas.openxmlformats.org/officeDocument/2006/relationships/image" Target="../media/image80.svg"/><Relationship Id="rId8" Type="http://schemas.openxmlformats.org/officeDocument/2006/relationships/image" Target="../media/image19.png"/><Relationship Id="rId51" Type="http://schemas.openxmlformats.org/officeDocument/2006/relationships/image" Target="../media/image62.svg"/><Relationship Id="rId72" Type="http://schemas.openxmlformats.org/officeDocument/2006/relationships/image" Target="../media/image83.png"/><Relationship Id="rId3" Type="http://schemas.openxmlformats.org/officeDocument/2006/relationships/image" Target="../media/image14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33" Type="http://schemas.openxmlformats.org/officeDocument/2006/relationships/image" Target="../media/image44.sv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59" Type="http://schemas.openxmlformats.org/officeDocument/2006/relationships/image" Target="../media/image70.svg"/><Relationship Id="rId67" Type="http://schemas.openxmlformats.org/officeDocument/2006/relationships/image" Target="../media/image78.svg"/><Relationship Id="rId20" Type="http://schemas.openxmlformats.org/officeDocument/2006/relationships/image" Target="../media/image31.png"/><Relationship Id="rId41" Type="http://schemas.openxmlformats.org/officeDocument/2006/relationships/image" Target="../media/image52.svg"/><Relationship Id="rId54" Type="http://schemas.openxmlformats.org/officeDocument/2006/relationships/image" Target="../media/image65.png"/><Relationship Id="rId62" Type="http://schemas.openxmlformats.org/officeDocument/2006/relationships/image" Target="../media/image73.png"/><Relationship Id="rId70" Type="http://schemas.openxmlformats.org/officeDocument/2006/relationships/image" Target="../media/image8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49" Type="http://schemas.openxmlformats.org/officeDocument/2006/relationships/image" Target="../media/image60.svg"/><Relationship Id="rId57" Type="http://schemas.openxmlformats.org/officeDocument/2006/relationships/image" Target="../media/image68.svg"/><Relationship Id="rId10" Type="http://schemas.openxmlformats.org/officeDocument/2006/relationships/image" Target="../media/image21.png"/><Relationship Id="rId31" Type="http://schemas.openxmlformats.org/officeDocument/2006/relationships/image" Target="../media/image42.svg"/><Relationship Id="rId44" Type="http://schemas.openxmlformats.org/officeDocument/2006/relationships/image" Target="../media/image55.png"/><Relationship Id="rId52" Type="http://schemas.openxmlformats.org/officeDocument/2006/relationships/image" Target="../media/image63.png"/><Relationship Id="rId60" Type="http://schemas.openxmlformats.org/officeDocument/2006/relationships/image" Target="../media/image71.png"/><Relationship Id="rId65" Type="http://schemas.openxmlformats.org/officeDocument/2006/relationships/image" Target="../media/image76.svg"/><Relationship Id="rId73" Type="http://schemas.openxmlformats.org/officeDocument/2006/relationships/image" Target="../media/image84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9" Type="http://schemas.openxmlformats.org/officeDocument/2006/relationships/image" Target="../media/image50.svg"/><Relationship Id="rId34" Type="http://schemas.openxmlformats.org/officeDocument/2006/relationships/image" Target="../media/image45.png"/><Relationship Id="rId50" Type="http://schemas.openxmlformats.org/officeDocument/2006/relationships/image" Target="../media/image61.png"/><Relationship Id="rId55" Type="http://schemas.openxmlformats.org/officeDocument/2006/relationships/image" Target="../media/image66.svg"/><Relationship Id="rId7" Type="http://schemas.openxmlformats.org/officeDocument/2006/relationships/image" Target="../media/image18.svg"/><Relationship Id="rId71" Type="http://schemas.openxmlformats.org/officeDocument/2006/relationships/image" Target="../media/image82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BD83-0597-4D47-8AEF-5A5FEFEA7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Stanford GSE Presentation Template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9DB7FE-7697-1F4B-BE9A-A13C55E2D7C9}"/>
              </a:ext>
            </a:extLst>
          </p:cNvPr>
          <p:cNvSpPr/>
          <p:nvPr/>
        </p:nvSpPr>
        <p:spPr>
          <a:xfrm>
            <a:off x="160674" y="6085897"/>
            <a:ext cx="10716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</a:rPr>
              <a:t>This slide is a guide on using the presentation templates: Please remove before finalizing.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3632BE18-3129-0145-B5CA-F6C5AEFBBD36}"/>
              </a:ext>
            </a:extLst>
          </p:cNvPr>
          <p:cNvSpPr/>
          <p:nvPr/>
        </p:nvSpPr>
        <p:spPr>
          <a:xfrm>
            <a:off x="685799" y="4767942"/>
            <a:ext cx="1983812" cy="113048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can add your logo</a:t>
            </a:r>
          </a:p>
          <a:p>
            <a:pPr algn="ctr"/>
            <a:r>
              <a:rPr lang="en-US" dirty="0"/>
              <a:t>in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810187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FDC5F1B-3284-A94C-A271-401BBEDBFE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486400"/>
          </a:xfrm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3DDAEB-9966-8641-8C9D-886C53B6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827A5-325D-7A49-BD32-5F871A9B9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B3FBB-492A-C54E-A245-2D9DB10E5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04793" y="533497"/>
            <a:ext cx="5421313" cy="11485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F569E4-DBA2-3D41-A2B2-AECFB49B27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839467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6C82-6162-C64E-969B-185F93972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96E81-0C8C-A244-8E1F-8B98ABD15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0B2969-EAB2-1041-B4B3-92003BFA60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366AC-8217-DC4C-A897-6C5B555AFB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DAF1F1-6879-F649-9D1F-A74FA4C8963C}"/>
              </a:ext>
            </a:extLst>
          </p:cNvPr>
          <p:cNvSpPr/>
          <p:nvPr/>
        </p:nvSpPr>
        <p:spPr>
          <a:xfrm>
            <a:off x="1246632" y="6020582"/>
            <a:ext cx="10716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</a:rPr>
              <a:t>You don’t have to use ILTL logo for your presentation but you can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66366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76B2-9AD5-C641-96AD-7AEA2F138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92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2303-F668-A547-AE0E-D4F09825A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12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E415-13E0-6C49-8C59-1852BF0FF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6D1C5-F958-8040-876E-9D5CE867E4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FA24F-352E-7640-9A5C-6825CC7642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A4320C-BE19-D34D-87E4-9C2A1E17F8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37A40D-1611-1B46-BAC0-F0B07BB835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03173F-E896-5F49-9389-38067428796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3521F5-D59E-644F-8FBB-E4876E92F19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9B282B-7D07-EE41-87C9-093FC7F4A7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B50CED-0540-BE46-90C5-817005E139C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34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08FF9-CDBA-344C-A793-AF49F954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AD262-2C77-2243-8930-E5189A7510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B4931-7A4E-2443-B2B9-97433DD7D35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10380-5CF1-2544-AAF8-1AB5DDD8D3D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105106-F562-3745-B13E-8BD84422D03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251947-D944-0647-AC12-18C8EB491F8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761E58-B7D2-FA46-ACCF-A002FBC5395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74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39B1-97FF-A845-B69A-727F9E8B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8E92A-8482-D84B-BA4F-B38782C923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48829-B7A5-A546-AC92-939CAD365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80EBC-5629-384F-94EA-53AA3C1CDD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02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6062-FF47-C640-987F-F9CD5B7E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00E7F-3B72-D447-BB2A-A4F47FDE07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069B4-CD60-3440-8D54-F5D88AF2E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5446D-23B8-2441-BBB8-AA7B1EAE1F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01E3CE-50F3-694B-8B5C-ABFB798C3A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71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97B29E0-44CB-6845-BB98-93380885BF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C236E4-9CA7-2B47-A850-72AE3E46F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FB6D9-AE3D-E447-A8ED-6ABF096E5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409F4-DC37-B040-B482-B597B552F7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0DC037-3000-2548-BA6F-A84A332F22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81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BCF3781-2C37-694F-83C0-4958C06836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9EE023-6F51-F94A-93C5-C1F89EDAB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6A488-1D83-D64F-8504-A2515A0512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9BC2BD-1A1C-A642-8470-AE9F72955E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5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E387-3AA2-AA4B-B6D0-B4CAE6C0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Stanford GSE Presentation Template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ECE1D-8965-2642-A27E-2646CE204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to use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3D5BED-80C8-A442-9FD3-B85FA21A271B}"/>
              </a:ext>
            </a:extLst>
          </p:cNvPr>
          <p:cNvSpPr/>
          <p:nvPr/>
        </p:nvSpPr>
        <p:spPr>
          <a:xfrm>
            <a:off x="-906126" y="6150703"/>
            <a:ext cx="10716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</a:rPr>
              <a:t>This slide is a guide on using the presentation templates: Please remove before finalizing.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55695C7-CF77-4445-A952-48A5E6A9D4C9}"/>
              </a:ext>
            </a:extLst>
          </p:cNvPr>
          <p:cNvSpPr txBox="1">
            <a:spLocks/>
          </p:cNvSpPr>
          <p:nvPr/>
        </p:nvSpPr>
        <p:spPr>
          <a:xfrm>
            <a:off x="468086" y="2044269"/>
            <a:ext cx="5160048" cy="41064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200" b="1" kern="1200" dirty="0" smtClean="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1pPr>
            <a:lvl2pPr marL="34925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b="0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2pPr>
            <a:lvl3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3pPr>
            <a:lvl4pPr marL="114757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4pPr>
            <a:lvl5pPr marL="8046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Stanford GSE Presentation Template slides have been organized based on category for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Title Slides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Section Breaks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Table of Contents / Agenda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Body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Photo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Quotes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Timelines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/>
          </a:p>
          <a:p>
            <a:endParaRPr lang="en-US" sz="2000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D05631E-7D6B-3C40-BFED-8C8820045678}"/>
              </a:ext>
            </a:extLst>
          </p:cNvPr>
          <p:cNvSpPr txBox="1">
            <a:spLocks/>
          </p:cNvSpPr>
          <p:nvPr/>
        </p:nvSpPr>
        <p:spPr>
          <a:xfrm>
            <a:off x="5845179" y="2044269"/>
            <a:ext cx="6056717" cy="43764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200" b="1" kern="1200" dirty="0" smtClean="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1pPr>
            <a:lvl2pPr marL="34925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b="0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2pPr>
            <a:lvl3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3pPr>
            <a:lvl4pPr marL="114757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4pPr>
            <a:lvl5pPr marL="8046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rgbClr val="2E2D29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The slides below are examples of all the possible slide layouts available in this presentation.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You can right click the slides in the outline view and select different layouts with the “Layout” dialogue.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Photos on the “select slides” cannot be changed.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Use the slide layouts to create as many new slides of a given type as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All assets outside of the white area will not show up during slideshows.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Delete the slides you do not need as well as these “Informational Slides” when you are finished.</a:t>
            </a:r>
          </a:p>
        </p:txBody>
      </p:sp>
    </p:spTree>
    <p:extLst>
      <p:ext uri="{BB962C8B-B14F-4D97-AF65-F5344CB8AC3E}">
        <p14:creationId xmlns:p14="http://schemas.microsoft.com/office/powerpoint/2010/main" val="3043160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544B3D-8ABC-1D4D-BFCE-5BCC94D0E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A5EA93-4651-1447-8111-6E75C70FAD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54B0D5-F46F-1344-A305-1C9DD003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6EF3E-745D-2C47-8B92-CFFC7CE634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055407-0804-0348-9D3D-78613DE3E0AA}"/>
              </a:ext>
            </a:extLst>
          </p:cNvPr>
          <p:cNvSpPr>
            <a:spLocks noGrp="1"/>
          </p:cNvSpPr>
          <p:nvPr>
            <p:ph type="body" sz="half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7FBFAC-595E-FA47-AE61-B53DB8C1F6C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AF1CDB-29B6-9E45-8B94-C5618C53F30B}"/>
              </a:ext>
            </a:extLst>
          </p:cNvPr>
          <p:cNvSpPr>
            <a:spLocks noGrp="1"/>
          </p:cNvSpPr>
          <p:nvPr>
            <p:ph type="body" sz="half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1A006B-93E7-4B4A-8CFF-95FE8FF6E0DB}"/>
              </a:ext>
            </a:extLst>
          </p:cNvPr>
          <p:cNvSpPr>
            <a:spLocks noGrp="1"/>
          </p:cNvSpPr>
          <p:nvPr>
            <p:ph type="body" sz="half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E36E3EA-4E2C-2A47-AE37-FEDFB284C5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3A3D3F-E599-6C49-BC42-1CB687B00F9F}"/>
              </a:ext>
            </a:extLst>
          </p:cNvPr>
          <p:cNvSpPr>
            <a:spLocks noGrp="1"/>
          </p:cNvSpPr>
          <p:nvPr>
            <p:ph type="body" sz="half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36A13A-F11E-0443-8105-707F6633A380}"/>
              </a:ext>
            </a:extLst>
          </p:cNvPr>
          <p:cNvSpPr>
            <a:spLocks noGrp="1"/>
          </p:cNvSpPr>
          <p:nvPr>
            <p:ph type="body" sz="half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46CDFF6-A812-FC41-957C-3F6350208E7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F5DEF9D-937B-9C46-82E1-577C5CAB5B66}"/>
              </a:ext>
            </a:extLst>
          </p:cNvPr>
          <p:cNvSpPr>
            <a:spLocks noGrp="1"/>
          </p:cNvSpPr>
          <p:nvPr>
            <p:ph type="body" sz="half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DF97ACC-B400-2A45-A34D-4367669DD519}"/>
              </a:ext>
            </a:extLst>
          </p:cNvPr>
          <p:cNvSpPr>
            <a:spLocks noGrp="1"/>
          </p:cNvSpPr>
          <p:nvPr>
            <p:ph type="body" sz="half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78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2A2C9F7-5C65-EA4E-858F-DCB3336100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284F1C-6C6E-6747-82F5-D1628E5DF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6C399-3624-1E45-9184-58FE161EAE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209E8-7E13-B746-908E-E4D2623D64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17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361109-E869-D148-A453-F8BC63ADEA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AEF15C-36B6-FB4E-82FE-F480020756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57540B-CAB1-C14D-903C-AABEED5A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007BB-D4C6-2B44-8AFC-F62BAFB31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91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81E76F0-E805-3440-A343-3381F57FF3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2E38C0-4001-8643-A7C8-F2DBEDA152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BF65BD7-36AA-D149-91EA-A3531496BF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C1178C0-B52E-094B-B817-8C53C18004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2074922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1">
            <a:extLst>
              <a:ext uri="{FF2B5EF4-FFF2-40B4-BE49-F238E27FC236}">
                <a16:creationId xmlns:a16="http://schemas.microsoft.com/office/drawing/2014/main" id="{2C3AAE5E-A2E7-1A47-AD8B-D8A9B2F2B81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490874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AECCBF-B74F-7841-83EA-B5CF514C2C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5D5428-395D-A64A-B035-A653C3D74A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164266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C77C3-F357-0441-8BE0-E3FB7823BC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F8358-EA24-A84A-9E8D-793915F0FA5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3224145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D3E6FF-230E-4D44-8A75-508719F426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731C78-8DBD-3549-AD45-DBF02A9228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382839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20A2BF-00A6-CF4A-AC19-2B374C08762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1C07C4-F42B-C94A-A7CE-4925A1AE5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03CC2-B8F5-0B43-88F3-D18FAE11CC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D56177-455F-CA40-8C4A-8F1C9442CD46}"/>
              </a:ext>
            </a:extLst>
          </p:cNvPr>
          <p:cNvSpPr>
            <a:spLocks noGrp="1"/>
          </p:cNvSpPr>
          <p:nvPr>
            <p:ph type="body" sz="half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9C36F5-5BB2-794E-BEC5-8C5DF135BF16}"/>
              </a:ext>
            </a:extLst>
          </p:cNvPr>
          <p:cNvSpPr>
            <a:spLocks noGrp="1"/>
          </p:cNvSpPr>
          <p:nvPr>
            <p:ph type="body" sz="half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3C89FF-BF9B-4348-BDE5-67B89A224A1A}"/>
              </a:ext>
            </a:extLst>
          </p:cNvPr>
          <p:cNvSpPr>
            <a:spLocks noGrp="1"/>
          </p:cNvSpPr>
          <p:nvPr>
            <p:ph type="body" sz="half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93F174-BCEA-9B46-990F-523B56906F6F}"/>
              </a:ext>
            </a:extLst>
          </p:cNvPr>
          <p:cNvSpPr>
            <a:spLocks noGrp="1"/>
          </p:cNvSpPr>
          <p:nvPr>
            <p:ph type="body" sz="half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B3E33C-15AB-E341-9963-12B9FF8D815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8A54EC-21BE-F541-9015-2C25DF62193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B4A8E4F-8695-C840-822A-B0C7592BFC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186320-DDF5-4E4C-8511-A2B3716A317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FA0A10-CB7C-0344-99D8-1E010887276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80C31C4-658E-0841-8153-724462CE8CE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88FC79B-F8F5-674E-BFF9-401288A47DD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54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732D2-CA47-774C-818F-6233DD36A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3E887-743A-F047-9C48-B862644A0E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22114-EC46-864F-A922-96DBB69418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EA30D830-FF4E-9D48-B86B-6C81B1CBDEF1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3972693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375DDB-6AF9-4246-8F8F-F2F0B937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EDC200-F817-1549-8058-2F98C0FDB6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799" y="1844299"/>
            <a:ext cx="4550229" cy="43787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These icons can be copied and pasted throughout your presentation to complement your content.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You can change their colors and outlines by right click the icon and choosing the “Format Graphic” dialogue.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Ensure that you do not distort the icons and scale them correctly.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0" name="Graphic 9" descr="Lightbulb">
            <a:extLst>
              <a:ext uri="{FF2B5EF4-FFF2-40B4-BE49-F238E27FC236}">
                <a16:creationId xmlns:a16="http://schemas.microsoft.com/office/drawing/2014/main" id="{18A73A27-7C4C-CC4D-A942-84EA4F779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2957" y="206733"/>
            <a:ext cx="914400" cy="914400"/>
          </a:xfrm>
          <a:prstGeom prst="rect">
            <a:avLst/>
          </a:prstGeom>
        </p:spPr>
      </p:pic>
      <p:pic>
        <p:nvPicPr>
          <p:cNvPr id="12" name="Graphic 11" descr="Magnifying glass">
            <a:extLst>
              <a:ext uri="{FF2B5EF4-FFF2-40B4-BE49-F238E27FC236}">
                <a16:creationId xmlns:a16="http://schemas.microsoft.com/office/drawing/2014/main" id="{89304D48-D737-5645-A8E1-2955C771A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0157" y="206733"/>
            <a:ext cx="914400" cy="914400"/>
          </a:xfrm>
          <a:prstGeom prst="rect">
            <a:avLst/>
          </a:prstGeom>
        </p:spPr>
      </p:pic>
      <p:pic>
        <p:nvPicPr>
          <p:cNvPr id="14" name="Graphic 13" descr="House">
            <a:extLst>
              <a:ext uri="{FF2B5EF4-FFF2-40B4-BE49-F238E27FC236}">
                <a16:creationId xmlns:a16="http://schemas.microsoft.com/office/drawing/2014/main" id="{DC6968D1-1B51-0A4F-99B6-F6F8FDFBF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3304" y="3201314"/>
            <a:ext cx="914400" cy="914400"/>
          </a:xfrm>
          <a:prstGeom prst="rect">
            <a:avLst/>
          </a:prstGeom>
        </p:spPr>
      </p:pic>
      <p:pic>
        <p:nvPicPr>
          <p:cNvPr id="16" name="Graphic 15" descr="Schoolhouse">
            <a:extLst>
              <a:ext uri="{FF2B5EF4-FFF2-40B4-BE49-F238E27FC236}">
                <a16:creationId xmlns:a16="http://schemas.microsoft.com/office/drawing/2014/main" id="{0FC3BA9A-D5C4-C841-939E-8882CE485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5982" y="3228484"/>
            <a:ext cx="914400" cy="914400"/>
          </a:xfrm>
          <a:prstGeom prst="rect">
            <a:avLst/>
          </a:prstGeom>
        </p:spPr>
      </p:pic>
      <p:pic>
        <p:nvPicPr>
          <p:cNvPr id="18" name="Graphic 17" descr="Paperclip">
            <a:extLst>
              <a:ext uri="{FF2B5EF4-FFF2-40B4-BE49-F238E27FC236}">
                <a16:creationId xmlns:a16="http://schemas.microsoft.com/office/drawing/2014/main" id="{209A652B-A85B-EC42-9860-7D9200185C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21871" y="206733"/>
            <a:ext cx="914400" cy="914400"/>
          </a:xfrm>
          <a:prstGeom prst="rect">
            <a:avLst/>
          </a:prstGeom>
        </p:spPr>
      </p:pic>
      <p:pic>
        <p:nvPicPr>
          <p:cNvPr id="20" name="Graphic 19" descr="Document">
            <a:extLst>
              <a:ext uri="{FF2B5EF4-FFF2-40B4-BE49-F238E27FC236}">
                <a16:creationId xmlns:a16="http://schemas.microsoft.com/office/drawing/2014/main" id="{A341E86C-7E7C-1F4E-A50A-4983ABC08C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13814" y="206733"/>
            <a:ext cx="914400" cy="914400"/>
          </a:xfrm>
          <a:prstGeom prst="rect">
            <a:avLst/>
          </a:prstGeom>
        </p:spPr>
      </p:pic>
      <p:pic>
        <p:nvPicPr>
          <p:cNvPr id="22" name="Graphic 21" descr="Handshake">
            <a:extLst>
              <a:ext uri="{FF2B5EF4-FFF2-40B4-BE49-F238E27FC236}">
                <a16:creationId xmlns:a16="http://schemas.microsoft.com/office/drawing/2014/main" id="{8A16057B-AA53-FF43-8FCD-2C0173D3A1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88323" y="3228484"/>
            <a:ext cx="914400" cy="914400"/>
          </a:xfrm>
          <a:prstGeom prst="rect">
            <a:avLst/>
          </a:prstGeom>
        </p:spPr>
      </p:pic>
      <p:pic>
        <p:nvPicPr>
          <p:cNvPr id="24" name="Graphic 23" descr="Folder">
            <a:extLst>
              <a:ext uri="{FF2B5EF4-FFF2-40B4-BE49-F238E27FC236}">
                <a16:creationId xmlns:a16="http://schemas.microsoft.com/office/drawing/2014/main" id="{21927445-8F0E-F944-9CFA-05A0A74C6D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71475" y="5107149"/>
            <a:ext cx="914400" cy="914400"/>
          </a:xfrm>
          <a:prstGeom prst="rect">
            <a:avLst/>
          </a:prstGeom>
        </p:spPr>
      </p:pic>
      <p:pic>
        <p:nvPicPr>
          <p:cNvPr id="26" name="Graphic 25" descr="Trophy">
            <a:extLst>
              <a:ext uri="{FF2B5EF4-FFF2-40B4-BE49-F238E27FC236}">
                <a16:creationId xmlns:a16="http://schemas.microsoft.com/office/drawing/2014/main" id="{3BB02688-DA5B-754D-B9F2-EDB11C0A32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01213" y="2187433"/>
            <a:ext cx="914400" cy="914400"/>
          </a:xfrm>
          <a:prstGeom prst="rect">
            <a:avLst/>
          </a:prstGeom>
        </p:spPr>
      </p:pic>
      <p:pic>
        <p:nvPicPr>
          <p:cNvPr id="28" name="Graphic 27" descr="Balloons">
            <a:extLst>
              <a:ext uri="{FF2B5EF4-FFF2-40B4-BE49-F238E27FC236}">
                <a16:creationId xmlns:a16="http://schemas.microsoft.com/office/drawing/2014/main" id="{1D17DAD5-42A2-E747-897F-A37D5B159E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79886" y="2179766"/>
            <a:ext cx="914400" cy="914400"/>
          </a:xfrm>
          <a:prstGeom prst="rect">
            <a:avLst/>
          </a:prstGeom>
        </p:spPr>
      </p:pic>
      <p:pic>
        <p:nvPicPr>
          <p:cNvPr id="30" name="Graphic 29" descr="Diamond">
            <a:extLst>
              <a:ext uri="{FF2B5EF4-FFF2-40B4-BE49-F238E27FC236}">
                <a16:creationId xmlns:a16="http://schemas.microsoft.com/office/drawing/2014/main" id="{77FF17EE-4E8D-8D42-A0D3-155D82387C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70184" y="1213785"/>
            <a:ext cx="914400" cy="914400"/>
          </a:xfrm>
          <a:prstGeom prst="rect">
            <a:avLst/>
          </a:prstGeom>
        </p:spPr>
      </p:pic>
      <p:pic>
        <p:nvPicPr>
          <p:cNvPr id="32" name="Graphic 31" descr="Chat">
            <a:extLst>
              <a:ext uri="{FF2B5EF4-FFF2-40B4-BE49-F238E27FC236}">
                <a16:creationId xmlns:a16="http://schemas.microsoft.com/office/drawing/2014/main" id="{938B5C18-C3F7-134F-BC1E-9E9C0F2DF26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447829" y="3264169"/>
            <a:ext cx="914400" cy="914400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9073F083-DFA3-3548-83D6-944D1FD6235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524569" y="206733"/>
            <a:ext cx="914400" cy="914400"/>
          </a:xfrm>
          <a:prstGeom prst="rect">
            <a:avLst/>
          </a:prstGeom>
        </p:spPr>
      </p:pic>
      <p:pic>
        <p:nvPicPr>
          <p:cNvPr id="36" name="Graphic 35" descr="Send">
            <a:extLst>
              <a:ext uri="{FF2B5EF4-FFF2-40B4-BE49-F238E27FC236}">
                <a16:creationId xmlns:a16="http://schemas.microsoft.com/office/drawing/2014/main" id="{E8ED28F5-ABBC-7242-A095-AE36A651C54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49423" y="1205731"/>
            <a:ext cx="914400" cy="914400"/>
          </a:xfrm>
          <a:prstGeom prst="rect">
            <a:avLst/>
          </a:prstGeom>
        </p:spPr>
      </p:pic>
      <p:pic>
        <p:nvPicPr>
          <p:cNvPr id="38" name="Graphic 37" descr="Download from cloud">
            <a:extLst>
              <a:ext uri="{FF2B5EF4-FFF2-40B4-BE49-F238E27FC236}">
                <a16:creationId xmlns:a16="http://schemas.microsoft.com/office/drawing/2014/main" id="{9F6BBE1F-2237-1443-9E0B-4D09F374F7D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185875" y="1225441"/>
            <a:ext cx="914400" cy="914400"/>
          </a:xfrm>
          <a:prstGeom prst="rect">
            <a:avLst/>
          </a:prstGeom>
        </p:spPr>
      </p:pic>
      <p:pic>
        <p:nvPicPr>
          <p:cNvPr id="40" name="Graphic 39" descr="Open book">
            <a:extLst>
              <a:ext uri="{FF2B5EF4-FFF2-40B4-BE49-F238E27FC236}">
                <a16:creationId xmlns:a16="http://schemas.microsoft.com/office/drawing/2014/main" id="{B5CB7574-9F20-AD43-A1F8-9A5B0C0CC89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451368" y="206733"/>
            <a:ext cx="914400" cy="914400"/>
          </a:xfrm>
          <a:prstGeom prst="rect">
            <a:avLst/>
          </a:prstGeom>
        </p:spPr>
      </p:pic>
      <p:pic>
        <p:nvPicPr>
          <p:cNvPr id="42" name="Graphic 41" descr="Pencil">
            <a:extLst>
              <a:ext uri="{FF2B5EF4-FFF2-40B4-BE49-F238E27FC236}">
                <a16:creationId xmlns:a16="http://schemas.microsoft.com/office/drawing/2014/main" id="{E2505F31-F430-0845-BD84-7825D70D959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592928" y="4234817"/>
            <a:ext cx="914400" cy="914400"/>
          </a:xfrm>
          <a:prstGeom prst="rect">
            <a:avLst/>
          </a:prstGeom>
        </p:spPr>
      </p:pic>
      <p:pic>
        <p:nvPicPr>
          <p:cNvPr id="44" name="Graphic 43" descr="Books on shelf">
            <a:extLst>
              <a:ext uri="{FF2B5EF4-FFF2-40B4-BE49-F238E27FC236}">
                <a16:creationId xmlns:a16="http://schemas.microsoft.com/office/drawing/2014/main" id="{7C4CFD06-D47F-9542-8CC8-1468282D87A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191378" y="2189370"/>
            <a:ext cx="914400" cy="914400"/>
          </a:xfrm>
          <a:prstGeom prst="rect">
            <a:avLst/>
          </a:prstGeom>
        </p:spPr>
      </p:pic>
      <p:pic>
        <p:nvPicPr>
          <p:cNvPr id="46" name="Graphic 45" descr="Globe">
            <a:extLst>
              <a:ext uri="{FF2B5EF4-FFF2-40B4-BE49-F238E27FC236}">
                <a16:creationId xmlns:a16="http://schemas.microsoft.com/office/drawing/2014/main" id="{5352F946-F92E-FF4C-8AFB-9799FBBE83E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441154" y="2198500"/>
            <a:ext cx="914400" cy="914400"/>
          </a:xfrm>
          <a:prstGeom prst="rect">
            <a:avLst/>
          </a:prstGeom>
        </p:spPr>
      </p:pic>
      <p:pic>
        <p:nvPicPr>
          <p:cNvPr id="48" name="Graphic 47" descr="Atom">
            <a:extLst>
              <a:ext uri="{FF2B5EF4-FFF2-40B4-BE49-F238E27FC236}">
                <a16:creationId xmlns:a16="http://schemas.microsoft.com/office/drawing/2014/main" id="{F7F75CD2-EFDD-354E-A8F0-32C23642C56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371628" y="1241866"/>
            <a:ext cx="914400" cy="914400"/>
          </a:xfrm>
          <a:prstGeom prst="rect">
            <a:avLst/>
          </a:prstGeom>
        </p:spPr>
      </p:pic>
      <p:pic>
        <p:nvPicPr>
          <p:cNvPr id="50" name="Graphic 49" descr="Graduation cap">
            <a:extLst>
              <a:ext uri="{FF2B5EF4-FFF2-40B4-BE49-F238E27FC236}">
                <a16:creationId xmlns:a16="http://schemas.microsoft.com/office/drawing/2014/main" id="{05649969-C481-A046-9A17-8AAF1D97623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271475" y="2226259"/>
            <a:ext cx="914400" cy="914400"/>
          </a:xfrm>
          <a:prstGeom prst="rect">
            <a:avLst/>
          </a:prstGeom>
        </p:spPr>
      </p:pic>
      <p:pic>
        <p:nvPicPr>
          <p:cNvPr id="52" name="Graphic 51" descr="Diploma roll">
            <a:extLst>
              <a:ext uri="{FF2B5EF4-FFF2-40B4-BE49-F238E27FC236}">
                <a16:creationId xmlns:a16="http://schemas.microsoft.com/office/drawing/2014/main" id="{BF06C4A1-CDFA-1B4F-B177-4F69C86636B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213814" y="1348138"/>
            <a:ext cx="914400" cy="914400"/>
          </a:xfrm>
          <a:prstGeom prst="rect">
            <a:avLst/>
          </a:prstGeom>
        </p:spPr>
      </p:pic>
      <p:pic>
        <p:nvPicPr>
          <p:cNvPr id="54" name="Graphic 53" descr="Classroom">
            <a:extLst>
              <a:ext uri="{FF2B5EF4-FFF2-40B4-BE49-F238E27FC236}">
                <a16:creationId xmlns:a16="http://schemas.microsoft.com/office/drawing/2014/main" id="{E680EF99-4289-E94D-8FD8-11F33223993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250481" y="1284100"/>
            <a:ext cx="914400" cy="914400"/>
          </a:xfrm>
          <a:prstGeom prst="rect">
            <a:avLst/>
          </a:prstGeom>
        </p:spPr>
      </p:pic>
      <p:pic>
        <p:nvPicPr>
          <p:cNvPr id="56" name="Graphic 55" descr="Zoom in">
            <a:extLst>
              <a:ext uri="{FF2B5EF4-FFF2-40B4-BE49-F238E27FC236}">
                <a16:creationId xmlns:a16="http://schemas.microsoft.com/office/drawing/2014/main" id="{3AE4BD12-CE05-B740-A667-5F047D1A941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473542" y="5103367"/>
            <a:ext cx="914400" cy="914400"/>
          </a:xfrm>
          <a:prstGeom prst="rect">
            <a:avLst/>
          </a:prstGeom>
        </p:spPr>
      </p:pic>
      <p:pic>
        <p:nvPicPr>
          <p:cNvPr id="58" name="Graphic 57" descr="Checkmark">
            <a:extLst>
              <a:ext uri="{FF2B5EF4-FFF2-40B4-BE49-F238E27FC236}">
                <a16:creationId xmlns:a16="http://schemas.microsoft.com/office/drawing/2014/main" id="{1070C402-FB11-D24D-A8DB-40EEF8FAD50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494286" y="4257363"/>
            <a:ext cx="914400" cy="914400"/>
          </a:xfrm>
          <a:prstGeom prst="rect">
            <a:avLst/>
          </a:prstGeom>
        </p:spPr>
      </p:pic>
      <p:pic>
        <p:nvPicPr>
          <p:cNvPr id="60" name="Graphic 59" descr="Close">
            <a:extLst>
              <a:ext uri="{FF2B5EF4-FFF2-40B4-BE49-F238E27FC236}">
                <a16:creationId xmlns:a16="http://schemas.microsoft.com/office/drawing/2014/main" id="{C9AC1A32-F03B-374C-A234-4817B0FBC09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571079" y="4222862"/>
            <a:ext cx="914400" cy="914400"/>
          </a:xfrm>
          <a:prstGeom prst="rect">
            <a:avLst/>
          </a:prstGeom>
        </p:spPr>
      </p:pic>
      <p:pic>
        <p:nvPicPr>
          <p:cNvPr id="62" name="Graphic 61" descr="Marker">
            <a:extLst>
              <a:ext uri="{FF2B5EF4-FFF2-40B4-BE49-F238E27FC236}">
                <a16:creationId xmlns:a16="http://schemas.microsoft.com/office/drawing/2014/main" id="{21FA5326-A67C-FB4E-8A82-0F2198B288C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106306" y="4097706"/>
            <a:ext cx="914400" cy="914400"/>
          </a:xfrm>
          <a:prstGeom prst="rect">
            <a:avLst/>
          </a:prstGeom>
        </p:spPr>
      </p:pic>
      <p:pic>
        <p:nvPicPr>
          <p:cNvPr id="64" name="Graphic 63" descr="Transfer">
            <a:extLst>
              <a:ext uri="{FF2B5EF4-FFF2-40B4-BE49-F238E27FC236}">
                <a16:creationId xmlns:a16="http://schemas.microsoft.com/office/drawing/2014/main" id="{012C302F-3438-4C4E-832D-2BC6E64F0BA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408686" y="5099931"/>
            <a:ext cx="914400" cy="914400"/>
          </a:xfrm>
          <a:prstGeom prst="rect">
            <a:avLst/>
          </a:prstGeom>
        </p:spPr>
      </p:pic>
      <p:pic>
        <p:nvPicPr>
          <p:cNvPr id="66" name="Graphic 65" descr="Circle with right arrow">
            <a:extLst>
              <a:ext uri="{FF2B5EF4-FFF2-40B4-BE49-F238E27FC236}">
                <a16:creationId xmlns:a16="http://schemas.microsoft.com/office/drawing/2014/main" id="{AA3961E9-36BB-984D-B61E-5E8E8B636E1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506352" y="5176823"/>
            <a:ext cx="914400" cy="914400"/>
          </a:xfrm>
          <a:prstGeom prst="rect">
            <a:avLst/>
          </a:prstGeom>
        </p:spPr>
      </p:pic>
      <p:pic>
        <p:nvPicPr>
          <p:cNvPr id="68" name="Graphic 67" descr="Circle with left arrow">
            <a:extLst>
              <a:ext uri="{FF2B5EF4-FFF2-40B4-BE49-F238E27FC236}">
                <a16:creationId xmlns:a16="http://schemas.microsoft.com/office/drawing/2014/main" id="{83ADB2CE-ABA9-2D41-AA07-0E59D5AA27F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533235" y="5149217"/>
            <a:ext cx="914400" cy="914400"/>
          </a:xfrm>
          <a:prstGeom prst="rect">
            <a:avLst/>
          </a:prstGeom>
        </p:spPr>
      </p:pic>
      <p:pic>
        <p:nvPicPr>
          <p:cNvPr id="70" name="Graphic 69" descr="Lock">
            <a:extLst>
              <a:ext uri="{FF2B5EF4-FFF2-40B4-BE49-F238E27FC236}">
                <a16:creationId xmlns:a16="http://schemas.microsoft.com/office/drawing/2014/main" id="{0EFA096D-90F7-714D-B9E9-F29BC0A6B2D3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1164881" y="3183306"/>
            <a:ext cx="914400" cy="914400"/>
          </a:xfrm>
          <a:prstGeom prst="rect">
            <a:avLst/>
          </a:prstGeom>
        </p:spPr>
      </p:pic>
      <p:pic>
        <p:nvPicPr>
          <p:cNvPr id="72" name="Graphic 71" descr="Key">
            <a:extLst>
              <a:ext uri="{FF2B5EF4-FFF2-40B4-BE49-F238E27FC236}">
                <a16:creationId xmlns:a16="http://schemas.microsoft.com/office/drawing/2014/main" id="{7566789E-DA23-7F43-B865-BA1BE8B4F6A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340581" y="3228484"/>
            <a:ext cx="914400" cy="914400"/>
          </a:xfrm>
          <a:prstGeom prst="rect">
            <a:avLst/>
          </a:prstGeom>
        </p:spPr>
      </p:pic>
      <p:pic>
        <p:nvPicPr>
          <p:cNvPr id="74" name="Graphic 73" descr="Puzzle">
            <a:extLst>
              <a:ext uri="{FF2B5EF4-FFF2-40B4-BE49-F238E27FC236}">
                <a16:creationId xmlns:a16="http://schemas.microsoft.com/office/drawing/2014/main" id="{70D58AEE-B4B0-EE41-AC95-835AD5ED8142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9295207" y="2245631"/>
            <a:ext cx="914400" cy="914400"/>
          </a:xfrm>
          <a:prstGeom prst="rect">
            <a:avLst/>
          </a:prstGeom>
        </p:spPr>
      </p:pic>
      <p:pic>
        <p:nvPicPr>
          <p:cNvPr id="76" name="Graphic 75" descr="Open quotation mark">
            <a:extLst>
              <a:ext uri="{FF2B5EF4-FFF2-40B4-BE49-F238E27FC236}">
                <a16:creationId xmlns:a16="http://schemas.microsoft.com/office/drawing/2014/main" id="{A40FEFC5-A2CD-2F4B-999B-65FB323FC0BC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9357252" y="4102631"/>
            <a:ext cx="914400" cy="914400"/>
          </a:xfrm>
          <a:prstGeom prst="rect">
            <a:avLst/>
          </a:prstGeom>
        </p:spPr>
      </p:pic>
      <p:pic>
        <p:nvPicPr>
          <p:cNvPr id="78" name="Graphic 77" descr="Closed quotation mark">
            <a:extLst>
              <a:ext uri="{FF2B5EF4-FFF2-40B4-BE49-F238E27FC236}">
                <a16:creationId xmlns:a16="http://schemas.microsoft.com/office/drawing/2014/main" id="{36E23533-0004-8D49-9DDA-A8209277EBFD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241440" y="4097706"/>
            <a:ext cx="914400" cy="914400"/>
          </a:xfrm>
          <a:prstGeom prst="rect">
            <a:avLst/>
          </a:prstGeom>
        </p:spPr>
      </p:pic>
      <p:pic>
        <p:nvPicPr>
          <p:cNvPr id="80" name="Graphic 79" descr="Gears">
            <a:extLst>
              <a:ext uri="{FF2B5EF4-FFF2-40B4-BE49-F238E27FC236}">
                <a16:creationId xmlns:a16="http://schemas.microsoft.com/office/drawing/2014/main" id="{D3149B5B-BBBD-0144-9A6F-574E4F5AFF7D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1134441" y="50193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39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AD72-E953-7945-A110-38B130FD3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9D3DB-71A8-D649-9008-83DA5ECE86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B22EAA5-41FC-2143-A9C9-EF62EB7C9FC3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4082048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EA35-5CA1-944F-8DFF-0380CE851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37546-A2B4-D54D-AC0B-1CAA9C746B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F7979239-BA33-F644-B95D-C88FC7EB9EBC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/>
      </p:sp>
    </p:spTree>
    <p:extLst>
      <p:ext uri="{BB962C8B-B14F-4D97-AF65-F5344CB8AC3E}">
        <p14:creationId xmlns:p14="http://schemas.microsoft.com/office/powerpoint/2010/main" val="2955785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8384-EB22-4742-BD26-B59309F9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F97E1-04FD-D341-8948-D984053878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4AD0369-036A-CB4E-AF59-14CAE10C5635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/>
      </p:sp>
    </p:spTree>
    <p:extLst>
      <p:ext uri="{BB962C8B-B14F-4D97-AF65-F5344CB8AC3E}">
        <p14:creationId xmlns:p14="http://schemas.microsoft.com/office/powerpoint/2010/main" val="456831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253F-EBD4-0444-9743-525F2ECF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EFEB-EC4A-E146-B7E5-59CEE95767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A8A88FC-6F43-0A48-AB8D-9C9C35C08260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3034479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C3290-1D65-A749-A3CD-CFB780016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48740-812A-5344-96A4-C7A5974D4B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AC38BF-4759-924F-BA37-D8E6196EA1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80C978-E87E-AF4E-8A39-43751937F0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04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F6028-1591-B14E-9055-D83752F8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91ECF-83ED-0B4E-B1F5-D5F7B900E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128F96-71B2-E744-8D33-025889163B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273849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645A5-477A-8D42-B3B5-485C722F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D20D1-26C0-0546-BD70-50F215D56D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8CEAFF-F4D0-7C4F-8C8A-7545DD4C69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681733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04EE-3587-1C48-A542-7B5EF331A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7384B-F9AC-2740-9C14-4875A9CDA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042306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73A60-A00B-2346-8831-9C63169D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CC5A0-9792-264F-91A9-49921B7E8C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940D70-AA22-BB46-BD8F-0EAD122F13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01282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DC5B3-8A8B-FB46-8468-EAC7EF56C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A6B1F-2D2F-ED4C-9012-E451F25C63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49F6A6-239D-7F42-8413-10061F4455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5D29E2F-4E0C-7240-948D-2D9793D43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9993BE-27B0-5645-9FCE-C4A9BFEEAB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14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FE89-2B06-B047-8996-1AD1D4E63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63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9B298-145A-D24E-A5B3-E656EA250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27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C8564-0BDC-404E-B1BC-2E8E30A4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87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89BC8-ADC4-754F-BE66-ECF514ED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94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2EF4A-4114-074A-A296-072EA1EB5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B8EA6-9827-A24D-847A-C47031B16B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EE1FA8-B026-B548-A020-7D4EEA5ABC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042255143"/>
      </p:ext>
    </p:extLst>
  </p:cSld>
  <p:clrMapOvr>
    <a:masterClrMapping/>
  </p:clrMapOvr>
</p:sld>
</file>

<file path=ppt/theme/theme1.xml><?xml version="1.0" encoding="utf-8"?>
<a:theme xmlns:a="http://schemas.openxmlformats.org/drawingml/2006/main" name="Stanford GSB Photo Master">
  <a:themeElements>
    <a:clrScheme name="GSE">
      <a:dk1>
        <a:srgbClr val="000000"/>
      </a:dk1>
      <a:lt1>
        <a:srgbClr val="FFFFFF"/>
      </a:lt1>
      <a:dk2>
        <a:srgbClr val="4D4F53"/>
      </a:dk2>
      <a:lt2>
        <a:srgbClr val="F3F3F3"/>
      </a:lt2>
      <a:accent1>
        <a:srgbClr val="8C1515"/>
      </a:accent1>
      <a:accent2>
        <a:srgbClr val="4D4F53"/>
      </a:accent2>
      <a:accent3>
        <a:srgbClr val="0098DB"/>
      </a:accent3>
      <a:accent4>
        <a:srgbClr val="009B76"/>
      </a:accent4>
      <a:accent5>
        <a:srgbClr val="EAAB00"/>
      </a:accent5>
      <a:accent6>
        <a:srgbClr val="E98300"/>
      </a:accent6>
      <a:hlink>
        <a:srgbClr val="0563C1"/>
      </a:hlink>
      <a:folHlink>
        <a:srgbClr val="954F72"/>
      </a:folHlink>
    </a:clrScheme>
    <a:fontScheme name="Source San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nford_GSE_Template_Sofiia_Oct16" id="{3A8EB66F-BB5E-FA4E-B65C-709BAB329146}" vid="{D89DA8D2-5774-2E41-821F-E4209115AD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7511</TotalTime>
  <Words>245</Words>
  <Application>Microsoft Macintosh PowerPoint</Application>
  <PresentationFormat>Widescreen</PresentationFormat>
  <Paragraphs>27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Source Sans Pro</vt:lpstr>
      <vt:lpstr>Stanford GSB Photo Master</vt:lpstr>
      <vt:lpstr>Stanford GSE Presentation Template</vt:lpstr>
      <vt:lpstr>Stanford GSE Presentation Template</vt:lpstr>
      <vt:lpstr>Icons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Stanford GSE Presentation Template</dc:title>
  <dc:creator>Microsoft Office User</dc:creator>
  <cp:lastModifiedBy>Sofiia Kukhar</cp:lastModifiedBy>
  <cp:revision>45</cp:revision>
  <dcterms:created xsi:type="dcterms:W3CDTF">2019-10-16T21:06:26Z</dcterms:created>
  <dcterms:modified xsi:type="dcterms:W3CDTF">2019-11-20T01:58:22Z</dcterms:modified>
</cp:coreProperties>
</file>